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55"/>
  </p:notesMasterIdLst>
  <p:handoutMasterIdLst>
    <p:handoutMasterId r:id="rId56"/>
  </p:handoutMasterIdLst>
  <p:sldIdLst>
    <p:sldId id="437" r:id="rId2"/>
    <p:sldId id="256" r:id="rId3"/>
    <p:sldId id="258" r:id="rId4"/>
    <p:sldId id="259" r:id="rId5"/>
    <p:sldId id="468" r:id="rId6"/>
    <p:sldId id="481" r:id="rId7"/>
    <p:sldId id="482" r:id="rId8"/>
    <p:sldId id="442" r:id="rId9"/>
    <p:sldId id="444" r:id="rId10"/>
    <p:sldId id="483" r:id="rId11"/>
    <p:sldId id="439" r:id="rId12"/>
    <p:sldId id="446" r:id="rId13"/>
    <p:sldId id="484" r:id="rId14"/>
    <p:sldId id="510" r:id="rId15"/>
    <p:sldId id="485" r:id="rId16"/>
    <p:sldId id="486" r:id="rId17"/>
    <p:sldId id="487" r:id="rId18"/>
    <p:sldId id="508" r:id="rId19"/>
    <p:sldId id="480" r:id="rId20"/>
    <p:sldId id="445" r:id="rId21"/>
    <p:sldId id="448" r:id="rId22"/>
    <p:sldId id="509" r:id="rId23"/>
    <p:sldId id="488" r:id="rId24"/>
    <p:sldId id="504" r:id="rId25"/>
    <p:sldId id="489" r:id="rId26"/>
    <p:sldId id="449" r:id="rId27"/>
    <p:sldId id="293" r:id="rId28"/>
    <p:sldId id="474" r:id="rId29"/>
    <p:sldId id="490" r:id="rId30"/>
    <p:sldId id="450" r:id="rId31"/>
    <p:sldId id="491" r:id="rId32"/>
    <p:sldId id="505" r:id="rId33"/>
    <p:sldId id="451" r:id="rId34"/>
    <p:sldId id="492" r:id="rId35"/>
    <p:sldId id="493" r:id="rId36"/>
    <p:sldId id="494" r:id="rId37"/>
    <p:sldId id="496" r:id="rId38"/>
    <p:sldId id="498" r:id="rId39"/>
    <p:sldId id="478" r:id="rId40"/>
    <p:sldId id="499" r:id="rId41"/>
    <p:sldId id="295" r:id="rId42"/>
    <p:sldId id="298" r:id="rId43"/>
    <p:sldId id="501" r:id="rId44"/>
    <p:sldId id="502" r:id="rId45"/>
    <p:sldId id="503" r:id="rId46"/>
    <p:sldId id="454" r:id="rId47"/>
    <p:sldId id="455" r:id="rId48"/>
    <p:sldId id="364" r:id="rId49"/>
    <p:sldId id="459" r:id="rId50"/>
    <p:sldId id="461" r:id="rId51"/>
    <p:sldId id="270" r:id="rId52"/>
    <p:sldId id="466" r:id="rId53"/>
    <p:sldId id="506" r:id="rId54"/>
  </p:sldIdLst>
  <p:sldSz cx="9144000" cy="6858000" type="screen4x3"/>
  <p:notesSz cx="9982200" cy="6797675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CC66"/>
    <a:srgbClr val="D9C787"/>
    <a:srgbClr val="4C9268"/>
    <a:srgbClr val="3399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Styl ciemny 2 - Akcent 1/Ak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885" autoAdjust="0"/>
  </p:normalViewPr>
  <p:slideViewPr>
    <p:cSldViewPr>
      <p:cViewPr varScale="1">
        <p:scale>
          <a:sx n="70" d="100"/>
          <a:sy n="70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88"/>
    </p:cViewPr>
  </p:sorterViewPr>
  <p:notesViewPr>
    <p:cSldViewPr>
      <p:cViewPr varScale="1">
        <p:scale>
          <a:sx n="56" d="100"/>
          <a:sy n="56" d="100"/>
        </p:scale>
        <p:origin x="-2628" y="-84"/>
      </p:cViewPr>
      <p:guideLst>
        <p:guide orient="horz" pos="2141"/>
        <p:guide pos="3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26084" cy="340492"/>
          </a:xfrm>
          <a:prstGeom prst="rect">
            <a:avLst/>
          </a:prstGeom>
        </p:spPr>
        <p:txBody>
          <a:bodyPr vert="horz" lIns="92036" tIns="46019" rIns="92036" bIns="4601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5654568" y="0"/>
            <a:ext cx="4326084" cy="340492"/>
          </a:xfrm>
          <a:prstGeom prst="rect">
            <a:avLst/>
          </a:prstGeom>
        </p:spPr>
        <p:txBody>
          <a:bodyPr vert="horz" lIns="92036" tIns="46019" rIns="92036" bIns="4601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5FBE994-975B-48A8-AC2C-6B6AC81E6249}" type="datetimeFigureOut">
              <a:rPr lang="pl-PL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1" y="6457184"/>
            <a:ext cx="4326084" cy="338972"/>
          </a:xfrm>
          <a:prstGeom prst="rect">
            <a:avLst/>
          </a:prstGeom>
        </p:spPr>
        <p:txBody>
          <a:bodyPr vert="horz" lIns="92036" tIns="46019" rIns="92036" bIns="4601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5654568" y="6457184"/>
            <a:ext cx="4326084" cy="338972"/>
          </a:xfrm>
          <a:prstGeom prst="rect">
            <a:avLst/>
          </a:prstGeom>
        </p:spPr>
        <p:txBody>
          <a:bodyPr vert="horz" lIns="92036" tIns="46019" rIns="92036" bIns="4601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AA97F0A-978D-48A3-8CE6-81674C33914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26084" cy="340492"/>
          </a:xfrm>
          <a:prstGeom prst="rect">
            <a:avLst/>
          </a:prstGeom>
        </p:spPr>
        <p:txBody>
          <a:bodyPr vert="horz" lIns="92036" tIns="46019" rIns="92036" bIns="4601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5654568" y="0"/>
            <a:ext cx="4326084" cy="340492"/>
          </a:xfrm>
          <a:prstGeom prst="rect">
            <a:avLst/>
          </a:prstGeom>
        </p:spPr>
        <p:txBody>
          <a:bodyPr vert="horz" lIns="92036" tIns="46019" rIns="92036" bIns="4601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E79731-8D7B-43AC-B81D-89741B6D9A73}" type="datetimeFigureOut">
              <a:rPr lang="pl-PL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290888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36" tIns="46019" rIns="92036" bIns="46019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998685" y="3228592"/>
            <a:ext cx="7984830" cy="3059866"/>
          </a:xfrm>
          <a:prstGeom prst="rect">
            <a:avLst/>
          </a:prstGeom>
        </p:spPr>
        <p:txBody>
          <a:bodyPr vert="horz" lIns="92036" tIns="46019" rIns="92036" bIns="46019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1" y="6457184"/>
            <a:ext cx="4326084" cy="338972"/>
          </a:xfrm>
          <a:prstGeom prst="rect">
            <a:avLst/>
          </a:prstGeom>
        </p:spPr>
        <p:txBody>
          <a:bodyPr vert="horz" lIns="92036" tIns="46019" rIns="92036" bIns="4601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5654568" y="6457184"/>
            <a:ext cx="4326084" cy="338972"/>
          </a:xfrm>
          <a:prstGeom prst="rect">
            <a:avLst/>
          </a:prstGeom>
        </p:spPr>
        <p:txBody>
          <a:bodyPr vert="horz" lIns="92036" tIns="46019" rIns="92036" bIns="4601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F6C2E16-C551-4127-907B-FB1F058920D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491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16A787-BBC2-419F-8EA9-3456147E9C8B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5018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F8F8F0-47DE-4430-B52E-2AE1CC5890AA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5120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7D81C6-96D3-46CE-950A-F7E18D750DE0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5222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91288F-8655-4012-AD86-83CF7CD6BC01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5325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13B69-15B7-42C9-9C0A-5A44217DE855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5427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F08A00D-1349-4A85-870B-7FB355C7EDA6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5325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113B69-15B7-42C9-9C0A-5A44217DE855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5632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AF43B8-8309-4D75-9CDE-709014221628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573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2BA4DB2-2CDD-49BC-8D32-5894F951F5F7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573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2BA4DB2-2CDD-49BC-8D32-5894F951F5F7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 rogami zaokrąglonymi po przekątnej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765A65DD-92D3-4198-840F-FC29F6709D59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11" name="Symbol zastępczy numeru slajd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72837C95-3F74-4EF1-BE21-57E06924BCA4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2" name="Symbol zastępczy stopki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A10129B-E5A9-4A5C-A6E8-76EA05F3EA3C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6036967-8D8D-43CE-9269-B437BFDD7274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D8AC8809-C080-4D8D-B310-86A18558C8C3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498A8536-830C-4C44-B0FE-9409180B5C3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93EB022-E3CE-4B90-9018-3390B69D6B7A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pPr>
              <a:defRPr/>
            </a:pPr>
            <a:fld id="{FB7423C6-A736-4830-8A65-B06197D9328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C8270FE-FDF4-45B0-8175-73D4109424C7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pPr>
              <a:defRPr/>
            </a:pPr>
            <a:fld id="{E58AC1DB-4A2D-43AA-9B38-2C807243CE50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FDE179A-7FA8-4857-BE45-2EB4C2DA576D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44D16DC-13D3-4F44-813A-65CBDB742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7EFBBE3-0C01-45CD-B6A7-221829DD8606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F0369D6-28E7-4245-9574-1611B195CC84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9" name="Symbol zastępczy daty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71274104-44D9-4517-9CD0-EB6316F19EDF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C690ED85-127C-4504-94ED-28080AFFA19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1" name="Symbol zastępczy stopki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3" name="Symbol zastępczy obrazu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pl-PL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Kliknij ikonę, aby dodać obraz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0D70AAAE-D766-4A30-8D2B-12943DAE49C6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7B004495-F20A-4777-8FF5-E19627757ED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AB7DD5E-EA66-4E0E-B5AE-8406E297A3FD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D6A0D63-1CFB-4B9E-9FCE-4FEDF28F7BD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49F9389-0313-4A4F-98D8-D38612531A3A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25B7F26-6269-43AC-ADC3-9E04B2B2B3B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 rogami zaokrąglonymi po przekątnej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>
              <a:defRPr/>
            </a:pPr>
            <a:fld id="{41294274-863E-4AB0-9A0F-F96BB02DF7D2}" type="datetimeFigureOut">
              <a:rPr lang="pl-PL" smtClean="0"/>
              <a:pPr>
                <a:defRPr/>
              </a:pPr>
              <a:t>2015-03-09</a:t>
            </a:fld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DF37CE32-841C-4777-87A8-DF4E63F1605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5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9.png"/><Relationship Id="rId2" Type="http://schemas.openxmlformats.org/officeDocument/2006/relationships/image" Target="../media/image29.jpeg"/><Relationship Id="rId16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11.jpeg"/><Relationship Id="rId5" Type="http://schemas.openxmlformats.org/officeDocument/2006/relationships/image" Target="../media/image3.png"/><Relationship Id="rId15" Type="http://schemas.openxmlformats.org/officeDocument/2006/relationships/image" Target="../media/image25.jpeg"/><Relationship Id="rId10" Type="http://schemas.openxmlformats.org/officeDocument/2006/relationships/image" Target="../media/image13.jpeg"/><Relationship Id="rId4" Type="http://schemas.openxmlformats.org/officeDocument/2006/relationships/image" Target="../media/image2.png"/><Relationship Id="rId9" Type="http://schemas.openxmlformats.org/officeDocument/2006/relationships/image" Target="../media/image15.jpeg"/><Relationship Id="rId1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13" Type="http://schemas.openxmlformats.org/officeDocument/2006/relationships/image" Target="../media/image64.jpeg"/><Relationship Id="rId18" Type="http://schemas.openxmlformats.org/officeDocument/2006/relationships/image" Target="../media/image72.jpeg"/><Relationship Id="rId26" Type="http://schemas.openxmlformats.org/officeDocument/2006/relationships/image" Target="../media/image66.jpeg"/><Relationship Id="rId3" Type="http://schemas.openxmlformats.org/officeDocument/2006/relationships/image" Target="../media/image39.jpeg"/><Relationship Id="rId21" Type="http://schemas.openxmlformats.org/officeDocument/2006/relationships/image" Target="../media/image73.jpeg"/><Relationship Id="rId7" Type="http://schemas.openxmlformats.org/officeDocument/2006/relationships/image" Target="../media/image48.jpeg"/><Relationship Id="rId12" Type="http://schemas.openxmlformats.org/officeDocument/2006/relationships/image" Target="../media/image63.jpeg"/><Relationship Id="rId17" Type="http://schemas.openxmlformats.org/officeDocument/2006/relationships/image" Target="../media/image43.jpeg"/><Relationship Id="rId25" Type="http://schemas.openxmlformats.org/officeDocument/2006/relationships/image" Target="../media/image37.jpeg"/><Relationship Id="rId33" Type="http://schemas.openxmlformats.org/officeDocument/2006/relationships/image" Target="../media/image34.jpeg"/><Relationship Id="rId2" Type="http://schemas.openxmlformats.org/officeDocument/2006/relationships/image" Target="../media/image51.jpeg"/><Relationship Id="rId16" Type="http://schemas.openxmlformats.org/officeDocument/2006/relationships/image" Target="../media/image71.jpeg"/><Relationship Id="rId20" Type="http://schemas.openxmlformats.org/officeDocument/2006/relationships/image" Target="../media/image47.jpeg"/><Relationship Id="rId29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11" Type="http://schemas.openxmlformats.org/officeDocument/2006/relationships/image" Target="../media/image57.jpeg"/><Relationship Id="rId24" Type="http://schemas.openxmlformats.org/officeDocument/2006/relationships/image" Target="../media/image53.jpeg"/><Relationship Id="rId32" Type="http://schemas.openxmlformats.org/officeDocument/2006/relationships/image" Target="../media/image75.jpeg"/><Relationship Id="rId5" Type="http://schemas.openxmlformats.org/officeDocument/2006/relationships/image" Target="../media/image40.jpeg"/><Relationship Id="rId15" Type="http://schemas.openxmlformats.org/officeDocument/2006/relationships/image" Target="../media/image70.jpeg"/><Relationship Id="rId23" Type="http://schemas.openxmlformats.org/officeDocument/2006/relationships/image" Target="../media/image3.png"/><Relationship Id="rId28" Type="http://schemas.openxmlformats.org/officeDocument/2006/relationships/image" Target="../media/image61.jpeg"/><Relationship Id="rId10" Type="http://schemas.openxmlformats.org/officeDocument/2006/relationships/image" Target="../media/image69.jpeg"/><Relationship Id="rId19" Type="http://schemas.openxmlformats.org/officeDocument/2006/relationships/image" Target="../media/image41.jpeg"/><Relationship Id="rId31" Type="http://schemas.openxmlformats.org/officeDocument/2006/relationships/image" Target="../media/image74.jpeg"/><Relationship Id="rId4" Type="http://schemas.openxmlformats.org/officeDocument/2006/relationships/image" Target="../media/image54.jpeg"/><Relationship Id="rId9" Type="http://schemas.openxmlformats.org/officeDocument/2006/relationships/image" Target="../media/image50.jpeg"/><Relationship Id="rId14" Type="http://schemas.openxmlformats.org/officeDocument/2006/relationships/image" Target="../media/image65.jpeg"/><Relationship Id="rId22" Type="http://schemas.openxmlformats.org/officeDocument/2006/relationships/image" Target="../media/image2.png"/><Relationship Id="rId27" Type="http://schemas.openxmlformats.org/officeDocument/2006/relationships/image" Target="../media/image62.jpeg"/><Relationship Id="rId30" Type="http://schemas.openxmlformats.org/officeDocument/2006/relationships/image" Target="../media/image55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jpeg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body" idx="1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9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Powiatowy Zespół Placówek 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Oświatowo - Wychowawczych 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 Wejherowie ma zaszczyt 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zaprosić Państwa na:</a:t>
            </a:r>
          </a:p>
          <a:p>
            <a:pPr algn="l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Picture 4" descr="BARTE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78110"/>
            <a:ext cx="1433512" cy="1582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Obraz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1">
                <a:tint val="45000"/>
                <a:satMod val="400000"/>
              </a:schemeClr>
            </a:duotone>
            <a:lum bright="30000" contrast="40000"/>
          </a:blip>
          <a:srcRect/>
          <a:stretch>
            <a:fillRect/>
          </a:stretch>
        </p:blipFill>
        <p:spPr bwMode="auto">
          <a:xfrm>
            <a:off x="7200924" y="692696"/>
            <a:ext cx="1800201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rostokąt 10"/>
          <p:cNvSpPr/>
          <p:nvPr/>
        </p:nvSpPr>
        <p:spPr>
          <a:xfrm>
            <a:off x="0" y="3000372"/>
            <a:ext cx="9144000" cy="32147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Tytuł 6"/>
          <p:cNvSpPr txBox="1">
            <a:spLocks/>
          </p:cNvSpPr>
          <p:nvPr/>
        </p:nvSpPr>
        <p:spPr>
          <a:xfrm>
            <a:off x="500034" y="3214686"/>
            <a:ext cx="8372476" cy="2714644"/>
          </a:xfrm>
          <a:prstGeom prst="rect">
            <a:avLst/>
          </a:prstGeom>
        </p:spPr>
        <p:txBody>
          <a:bodyPr lIns="45720" tIns="0" rIns="45720" bIns="0" anchor="b">
            <a:normAutofit lnSpcReduction="10000"/>
          </a:bodyPr>
          <a:lstStyle/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l-PL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Wręczenie  Nagród  Starosty  Wejherowskiego </a:t>
            </a:r>
            <a:endParaRPr lang="pl-PL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ook Antiqua" pitchFamily="18" charset="0"/>
              <a:ea typeface="+mj-ea"/>
              <a:cs typeface="+mj-cs"/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l-PL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Za osiągnięcie  wysokich  wyników  sportowych </a:t>
            </a:r>
            <a:endParaRPr lang="pl-PL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ook Antiqua" pitchFamily="18" charset="0"/>
              <a:ea typeface="+mj-ea"/>
              <a:cs typeface="+mj-cs"/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l-PL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w </a:t>
            </a:r>
            <a:r>
              <a:rPr lang="pl-PL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 międzynarodowym  lub  krajowym </a:t>
            </a:r>
            <a:r>
              <a:rPr lang="pl-PL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współzawodnictwie </a:t>
            </a:r>
            <a:r>
              <a:rPr lang="pl-PL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 sportowym  w  2014  roku </a:t>
            </a:r>
            <a:r>
              <a:rPr lang="pl-PL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– </a:t>
            </a: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l-PL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Na  podstawie  </a:t>
            </a:r>
            <a:r>
              <a:rPr lang="pl-PL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Uchwały </a:t>
            </a:r>
            <a:r>
              <a:rPr lang="pl-PL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 Nr </a:t>
            </a:r>
            <a:r>
              <a:rPr lang="pl-PL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IV/XI/127/11 </a:t>
            </a:r>
            <a:r>
              <a:rPr lang="pl-PL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 oraz  uchwały  nr iv/xxxiii/402/14 </a:t>
            </a:r>
            <a:r>
              <a:rPr lang="pl-PL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pl-PL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Rady </a:t>
            </a:r>
            <a:r>
              <a:rPr lang="pl-PL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 Antiqua" pitchFamily="18" charset="0"/>
                <a:ea typeface="+mj-ea"/>
                <a:cs typeface="+mj-cs"/>
              </a:rPr>
              <a:t>Powiatu Wejherowskiego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0" y="6429396"/>
            <a:ext cx="9144000" cy="21431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0" y="2571744"/>
            <a:ext cx="9144000" cy="21431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Tytuł 9"/>
          <p:cNvSpPr>
            <a:spLocks noGrp="1"/>
          </p:cNvSpPr>
          <p:nvPr>
            <p:ph type="title"/>
          </p:nvPr>
        </p:nvSpPr>
        <p:spPr>
          <a:xfrm>
            <a:off x="539552" y="116632"/>
            <a:ext cx="7772400" cy="273100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pl-PL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Powiatowy Zespół Placówek </a:t>
            </a:r>
            <a:br>
              <a:rPr lang="pl-PL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</a:br>
            <a:r>
              <a:rPr lang="pl-PL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Oświatowo - Wychowawczych </a:t>
            </a:r>
            <a:br>
              <a:rPr lang="pl-PL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</a:br>
            <a:r>
              <a:rPr lang="pl-PL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w Wejherowie ma zaszczyt </a:t>
            </a:r>
            <a:br>
              <a:rPr lang="pl-PL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</a:br>
            <a:r>
              <a:rPr lang="pl-PL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zaprosić Państwa na:</a:t>
            </a:r>
            <a:r>
              <a:rPr lang="pl-P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pl-PL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pl-PL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/>
          <p:cNvSpPr txBox="1"/>
          <p:nvPr/>
        </p:nvSpPr>
        <p:spPr>
          <a:xfrm>
            <a:off x="467544" y="1412776"/>
            <a:ext cx="8208912" cy="52398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atin typeface="+mn-lt"/>
              </a:rPr>
              <a:t>Zgodnie z </a:t>
            </a:r>
            <a:r>
              <a:rPr lang="pl-PL" sz="2400" dirty="0" smtClean="0">
                <a:latin typeface="+mn-lt"/>
              </a:rPr>
              <a:t>Uchwałami </a:t>
            </a:r>
            <a:r>
              <a:rPr lang="pl-PL" sz="2400" dirty="0">
                <a:latin typeface="+mn-lt"/>
              </a:rPr>
              <a:t>Nr IV/XI/127/11 </a:t>
            </a:r>
            <a:r>
              <a:rPr lang="pl-PL" sz="2400" dirty="0" smtClean="0">
                <a:latin typeface="+mn-lt"/>
              </a:rPr>
              <a:t>i Nr IV/XXXIII/402 Rady </a:t>
            </a:r>
            <a:r>
              <a:rPr lang="pl-PL" sz="2400" dirty="0">
                <a:latin typeface="+mn-lt"/>
              </a:rPr>
              <a:t>Powiatu Wejherowskiego w sprawie określenia warunków i trybu przyznawania nagród za osiągnięcie wysokich wyników sportowych w międzynarodowym lub krajowym współzawodnictwie sportowym - do  31 stycznia br. do Powiatowego Zespołu Placówek Oświatowo-Wychowawczych w Wejherowie </a:t>
            </a:r>
            <a:r>
              <a:rPr lang="pl-PL" sz="2400" dirty="0" smtClean="0">
                <a:latin typeface="+mn-lt"/>
              </a:rPr>
              <a:t>wpłynęło: </a:t>
            </a:r>
            <a:endParaRPr lang="pl-PL" sz="240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54 wniosków </a:t>
            </a:r>
            <a:r>
              <a:rPr lang="pl-PL" sz="2400" dirty="0">
                <a:latin typeface="+mn-lt"/>
              </a:rPr>
              <a:t>w tym: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   </a:t>
            </a: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                             -  14 </a:t>
            </a: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wniosków trenerów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	</a:t>
            </a: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                            -  40 </a:t>
            </a: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wniosków zawodników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050" dirty="0">
              <a:latin typeface="+mn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atin typeface="+mn-lt"/>
              </a:rPr>
              <a:t>W sumie odrzucono</a:t>
            </a:r>
            <a:r>
              <a:rPr lang="pl-PL" sz="2400" b="1" dirty="0">
                <a:latin typeface="+mn-lt"/>
              </a:rPr>
              <a:t> </a:t>
            </a:r>
            <a:r>
              <a:rPr lang="pl-PL" sz="2400" b="1" dirty="0" smtClean="0">
                <a:latin typeface="+mn-lt"/>
              </a:rPr>
              <a:t>10 </a:t>
            </a:r>
            <a:r>
              <a:rPr lang="pl-PL" sz="2400" b="1" dirty="0">
                <a:latin typeface="+mn-lt"/>
              </a:rPr>
              <a:t>wniosków </a:t>
            </a:r>
            <a:r>
              <a:rPr lang="pl-PL" sz="2400" dirty="0">
                <a:latin typeface="+mn-lt"/>
              </a:rPr>
              <a:t>z powodu niespełnienia warunków określonych w </a:t>
            </a:r>
            <a:r>
              <a:rPr lang="pl-PL" sz="2400" dirty="0" smtClean="0">
                <a:latin typeface="+mn-lt"/>
              </a:rPr>
              <a:t>Uchwałach.</a:t>
            </a:r>
            <a:endParaRPr lang="pl-PL" sz="24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latin typeface="+mn-lt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endParaRPr lang="pl-PL" dirty="0">
              <a:latin typeface="+mn-lt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0" y="357188"/>
            <a:ext cx="9144000" cy="35718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0" y="928670"/>
            <a:ext cx="9144000" cy="21431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0" y="116632"/>
            <a:ext cx="9144000" cy="187220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400" spc="150" dirty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</a:rPr>
              <a:t>Skład Komisji </a:t>
            </a:r>
            <a:r>
              <a:rPr lang="pl-PL" sz="3400" spc="150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</a:rPr>
              <a:t>Kultury,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l-PL" sz="3400" spc="150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</a:rPr>
              <a:t>Sportu i </a:t>
            </a:r>
            <a:r>
              <a:rPr lang="pl-PL" sz="3400" spc="150" dirty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</a:rPr>
              <a:t>Turystyki Rady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l-PL" sz="3400" spc="150" dirty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</a:rPr>
              <a:t>Powiatu Wejherowskiego:</a:t>
            </a:r>
          </a:p>
        </p:txBody>
      </p:sp>
      <p:sp>
        <p:nvSpPr>
          <p:cNvPr id="20" name="Symbol zastępczy zawartości 19"/>
          <p:cNvSpPr>
            <a:spLocks noGrp="1"/>
          </p:cNvSpPr>
          <p:nvPr>
            <p:ph idx="1"/>
          </p:nvPr>
        </p:nvSpPr>
        <p:spPr>
          <a:xfrm>
            <a:off x="611560" y="2368847"/>
            <a:ext cx="8424936" cy="3796457"/>
          </a:xfrm>
        </p:spPr>
        <p:txBody>
          <a:bodyPr numCol="2">
            <a:normAutofit fontScale="77500" lnSpcReduction="20000"/>
          </a:bodyPr>
          <a:lstStyle/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latin typeface="Book Antiqua" pitchFamily="18" charset="0"/>
              </a:rPr>
              <a:t>Przewodniczący– </a:t>
            </a: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b="1" dirty="0" smtClean="0">
                <a:latin typeface="Book Antiqua" pitchFamily="18" charset="0"/>
              </a:rPr>
              <a:t>     Robert </a:t>
            </a:r>
            <a:r>
              <a:rPr lang="pl-PL" b="1" dirty="0" err="1" smtClean="0">
                <a:latin typeface="Book Antiqua" pitchFamily="18" charset="0"/>
              </a:rPr>
              <a:t>Lorbiecki</a:t>
            </a:r>
            <a:endParaRPr lang="pl-PL" b="1" dirty="0" smtClean="0">
              <a:latin typeface="Book Antiqua" pitchFamily="18" charset="0"/>
            </a:endParaRP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latin typeface="Book Antiqua" pitchFamily="18" charset="0"/>
              </a:rPr>
              <a:t>Leszek </a:t>
            </a:r>
            <a:r>
              <a:rPr lang="pl-PL" b="1" dirty="0" err="1" smtClean="0">
                <a:latin typeface="Book Antiqua" pitchFamily="18" charset="0"/>
              </a:rPr>
              <a:t>Winczewski</a:t>
            </a:r>
            <a:endParaRPr lang="pl-PL" b="1" dirty="0" smtClean="0">
              <a:latin typeface="Book Antiqua" pitchFamily="18" charset="0"/>
            </a:endParaRP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latin typeface="Book Antiqua" pitchFamily="18" charset="0"/>
              </a:rPr>
              <a:t>Ludwik Bach</a:t>
            </a: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latin typeface="Book Antiqua" pitchFamily="18" charset="0"/>
              </a:rPr>
              <a:t>Kazimierz </a:t>
            </a:r>
            <a:r>
              <a:rPr lang="pl-PL" b="1" dirty="0" err="1" smtClean="0">
                <a:latin typeface="Book Antiqua" pitchFamily="18" charset="0"/>
              </a:rPr>
              <a:t>Bistroń</a:t>
            </a:r>
            <a:endParaRPr lang="pl-PL" b="1" dirty="0" smtClean="0">
              <a:latin typeface="Book Antiqua" pitchFamily="18" charset="0"/>
            </a:endParaRP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latin typeface="Book Antiqua" pitchFamily="18" charset="0"/>
              </a:rPr>
              <a:t>Jerzy </a:t>
            </a:r>
            <a:r>
              <a:rPr lang="pl-PL" b="1" dirty="0" err="1" smtClean="0">
                <a:latin typeface="Book Antiqua" pitchFamily="18" charset="0"/>
              </a:rPr>
              <a:t>Conradi</a:t>
            </a:r>
            <a:endParaRPr lang="pl-PL" b="1" dirty="0" smtClean="0">
              <a:latin typeface="Book Antiqua" pitchFamily="18" charset="0"/>
            </a:endParaRP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b="1" dirty="0" smtClean="0">
              <a:latin typeface="Book Antiqua" pitchFamily="18" charset="0"/>
            </a:endParaRP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Jolanta Król</a:t>
            </a: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Józef Reszke</a:t>
            </a: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Wojciech </a:t>
            </a:r>
            <a:r>
              <a:rPr lang="pl-PL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Rybakowski</a:t>
            </a:r>
            <a:endPara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Genowefa </a:t>
            </a:r>
            <a:r>
              <a:rPr lang="pl-PL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Słowi</a:t>
            </a:r>
            <a:endPara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Jacek Thiel</a:t>
            </a:r>
          </a:p>
          <a:p>
            <a:pPr marL="548640" indent="-4114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Ludwik </a:t>
            </a:r>
            <a:r>
              <a:rPr lang="pl-PL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Zegzuła</a:t>
            </a:r>
            <a:endPara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21" name="Picture 4" descr="BARTE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598" y="332656"/>
            <a:ext cx="1303074" cy="1438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5" name="Obraz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lum bright="-30000" contrast="-40000"/>
          </a:blip>
          <a:srcRect/>
          <a:stretch>
            <a:fillRect/>
          </a:stretch>
        </p:blipFill>
        <p:spPr bwMode="auto">
          <a:xfrm>
            <a:off x="7308304" y="404664"/>
            <a:ext cx="158841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ymbol zastępczy zawartości 19"/>
          <p:cNvSpPr txBox="1">
            <a:spLocks/>
          </p:cNvSpPr>
          <p:nvPr/>
        </p:nvSpPr>
        <p:spPr>
          <a:xfrm>
            <a:off x="249113" y="5857875"/>
            <a:ext cx="8715375" cy="10001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48640" indent="-41148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pl-PL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Andrzej Byczkowski </a:t>
            </a:r>
            <a:r>
              <a:rPr lang="pl-PL" sz="2500" dirty="0" smtClean="0">
                <a:latin typeface="Book Antiqua" pitchFamily="18" charset="0"/>
              </a:rPr>
              <a:t>– Dyrektor PZPOW w Wejherowie</a:t>
            </a:r>
            <a:endParaRPr lang="pl-PL" sz="2500" dirty="0"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>
          <a:xfrm>
            <a:off x="395536" y="3113584"/>
            <a:ext cx="8416574" cy="3744416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eaLnBrk="1" fontAlgn="auto" hangingPunct="1">
              <a:lnSpc>
                <a:spcPts val="4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SYLWETKI NAGRODZONYCH </a:t>
            </a:r>
            <a: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pl-PL" sz="4000" b="1" spc="150" dirty="0" smtClean="0">
                <a:ln w="11430">
                  <a:solidFill>
                    <a:srgbClr val="FFFFCC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TRENERÓW</a:t>
            </a:r>
            <a: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pl-PL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pl-PL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pl-PL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6147" name="Picture 4" descr="BARTE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1656184" cy="1828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Obraz 22" descr="wieniec laurowy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4627" y="404664"/>
            <a:ext cx="2424917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az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lum bright="-30000"/>
          </a:blip>
          <a:srcRect/>
          <a:stretch>
            <a:fillRect/>
          </a:stretch>
        </p:blipFill>
        <p:spPr bwMode="auto">
          <a:xfrm>
            <a:off x="3059832" y="476672"/>
            <a:ext cx="2541459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7546032" cy="1024064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Zbigniew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Bautembach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5" name="Symbol zastępczy zawartości 2"/>
          <p:cNvSpPr>
            <a:spLocks noGrp="1"/>
          </p:cNvSpPr>
          <p:nvPr>
            <p:ph idx="1"/>
          </p:nvPr>
        </p:nvSpPr>
        <p:spPr>
          <a:xfrm>
            <a:off x="4355976" y="1960835"/>
            <a:ext cx="4464496" cy="470852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Zawodnicy Pana Zbigniewa w 2014 roku zdobyli: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3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3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100" dirty="0" smtClean="0">
                <a:latin typeface="Courier New" pitchFamily="49" charset="0"/>
                <a:cs typeface="Courier New" pitchFamily="49" charset="0"/>
              </a:rPr>
              <a:t>2 brązowe medale na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100" dirty="0" smtClean="0">
                <a:latin typeface="Courier New" pitchFamily="49" charset="0"/>
                <a:cs typeface="Courier New" pitchFamily="49" charset="0"/>
              </a:rPr>
              <a:t>  Indywidualnych 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100" dirty="0" smtClean="0">
                <a:latin typeface="Courier New" pitchFamily="49" charset="0"/>
                <a:cs typeface="Courier New" pitchFamily="49" charset="0"/>
              </a:rPr>
              <a:t>  Mistrzostwach Polski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100" dirty="0" smtClean="0">
                <a:latin typeface="Courier New" pitchFamily="49" charset="0"/>
                <a:cs typeface="Courier New" pitchFamily="49" charset="0"/>
              </a:rPr>
              <a:t>  Juniorek w kategorii do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100" dirty="0" smtClean="0">
                <a:latin typeface="Courier New" pitchFamily="49" charset="0"/>
                <a:cs typeface="Courier New" pitchFamily="49" charset="0"/>
              </a:rPr>
              <a:t>  19 lat i 21 lat(Toruń)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Ø"/>
              <a:defRPr/>
            </a:pPr>
            <a:endParaRPr lang="pl-PL" sz="1400" dirty="0" smtClean="0"/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000" dirty="0"/>
          </a:p>
        </p:txBody>
      </p:sp>
      <p:pic>
        <p:nvPicPr>
          <p:cNvPr id="6" name="Obraz 5" descr="37h23667c0B0k1g3W5V8c5o0z9d6d544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872754"/>
            <a:ext cx="2920504" cy="3500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3" name="Obraz 6" descr="log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188640"/>
            <a:ext cx="1296144" cy="1220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/>
          <p:nvPr/>
        </p:nvSpPr>
        <p:spPr>
          <a:xfrm>
            <a:off x="-36512" y="5694347"/>
            <a:ext cx="457488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Centrum Sportu </a:t>
            </a:r>
            <a:endParaRPr lang="pl-PL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i </a:t>
            </a: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Rekreacji </a:t>
            </a: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U7 Gdynia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7546032" cy="1024064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Lech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Bieńkowski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5" name="Symbol zastępczy zawartości 2"/>
          <p:cNvSpPr>
            <a:spLocks noGrp="1"/>
          </p:cNvSpPr>
          <p:nvPr>
            <p:ph idx="1"/>
          </p:nvPr>
        </p:nvSpPr>
        <p:spPr>
          <a:xfrm>
            <a:off x="4309120" y="1844824"/>
            <a:ext cx="4834880" cy="470852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Zawodniczka Pana Lecha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w 2014 roku zdobyła: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6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w Mistrzostwach Polski: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3 srebrne medale w kat. 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Juniorów</a:t>
            </a:r>
          </a:p>
          <a:p>
            <a:pPr marL="548640" indent="-411480"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w Ogólnopolskich Turniejach Klasyfikacyjnych Juniorów 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 Seniorów: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4 złote medale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Ø"/>
              <a:defRPr/>
            </a:pPr>
            <a:endParaRPr lang="pl-PL" sz="1400" dirty="0" smtClean="0"/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357158" y="5715016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Wejherowskie Towarzystwo Tenisowe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Obraz 5" descr="bez tytułu.JPG"/>
          <p:cNvPicPr>
            <a:picLocks noChangeAspect="1"/>
          </p:cNvPicPr>
          <p:nvPr/>
        </p:nvPicPr>
        <p:blipFill>
          <a:blip r:embed="rId2" cstate="print"/>
          <a:srcRect l="9785"/>
          <a:stretch>
            <a:fillRect/>
          </a:stretch>
        </p:blipFill>
        <p:spPr>
          <a:xfrm>
            <a:off x="5868144" y="260648"/>
            <a:ext cx="2655560" cy="1030610"/>
          </a:xfrm>
          <a:prstGeom prst="rect">
            <a:avLst/>
          </a:prstGeom>
        </p:spPr>
      </p:pic>
      <p:pic>
        <p:nvPicPr>
          <p:cNvPr id="7" name="Obraz 6" descr="10601963_758940014172748_487449311_a.jpg"/>
          <p:cNvPicPr>
            <a:picLocks noChangeAspect="1"/>
          </p:cNvPicPr>
          <p:nvPr/>
        </p:nvPicPr>
        <p:blipFill>
          <a:blip r:embed="rId3" cstate="print"/>
          <a:srcRect l="42588" b="13693"/>
          <a:stretch>
            <a:fillRect/>
          </a:stretch>
        </p:blipFill>
        <p:spPr>
          <a:xfrm>
            <a:off x="899276" y="1700808"/>
            <a:ext cx="2664612" cy="40057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7546032" cy="1024064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Mirosław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Ellwart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5" name="Symbol zastępczy zawartości 2"/>
          <p:cNvSpPr>
            <a:spLocks noGrp="1"/>
          </p:cNvSpPr>
          <p:nvPr>
            <p:ph idx="1"/>
          </p:nvPr>
        </p:nvSpPr>
        <p:spPr>
          <a:xfrm>
            <a:off x="3491880" y="1600200"/>
            <a:ext cx="5508104" cy="4708525"/>
          </a:xfrm>
        </p:spPr>
        <p:txBody>
          <a:bodyPr>
            <a:normAutofit fontScale="92500" lnSpcReduction="10000"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600" b="1" dirty="0" smtClean="0">
                <a:latin typeface="Courier New" pitchFamily="49" charset="0"/>
                <a:cs typeface="Courier New" pitchFamily="49" charset="0"/>
              </a:rPr>
              <a:t>Zawodnicy Pana Mirosława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600" b="1" dirty="0" smtClean="0">
                <a:latin typeface="Courier New" pitchFamily="49" charset="0"/>
                <a:cs typeface="Courier New" pitchFamily="49" charset="0"/>
              </a:rPr>
              <a:t>w 2014 roku zdobyli: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600" b="1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V miejsce w Kata Indywidualnym na</a:t>
            </a:r>
          </a:p>
          <a:p>
            <a:pPr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Mistrzostwach Świata(Genewa) </a:t>
            </a:r>
          </a:p>
          <a:p>
            <a:pPr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II miejsce w Pucharze Europy</a:t>
            </a:r>
          </a:p>
          <a:p>
            <a:pPr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II miejsce w Ko-go </a:t>
            </a:r>
            <a:r>
              <a:rPr lang="pl-PL" sz="2400" dirty="0" err="1" smtClean="0">
                <a:latin typeface="Courier New" pitchFamily="49" charset="0"/>
                <a:cs typeface="Courier New" pitchFamily="49" charset="0"/>
              </a:rPr>
              <a:t>kumite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oraz IV miejsce w Kata Indywidualnym w Mistrzostwach Polski</a:t>
            </a:r>
          </a:p>
          <a:p>
            <a:pPr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wysokie miejsca w Pucharze Świata oraz w Pucharze Polski Dzieci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6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400" dirty="0" smtClean="0"/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0" y="5805264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Karate Klub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Wejherowo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Obraz 5" descr="Mirek_Ellwart_min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556792"/>
            <a:ext cx="2706622" cy="4204286"/>
          </a:xfrm>
          <a:prstGeom prst="rect">
            <a:avLst/>
          </a:prstGeom>
        </p:spPr>
      </p:pic>
      <p:pic>
        <p:nvPicPr>
          <p:cNvPr id="7" name="Obraz 5" descr="logo.pngxvc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76672"/>
            <a:ext cx="2540146" cy="719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7544" y="460142"/>
            <a:ext cx="6177298" cy="1024642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Marek Gorlikowski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11" name="Symbol zastępczy zawartości 10" descr="M. Gorlikowski 01_resize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r="12792"/>
          <a:stretch>
            <a:fillRect/>
          </a:stretch>
        </p:blipFill>
        <p:spPr>
          <a:xfrm>
            <a:off x="539552" y="1916832"/>
            <a:ext cx="3854232" cy="3314702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4644008" y="1484784"/>
            <a:ext cx="4499992" cy="557212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Zawodnicy Pana Marka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w 2014 roku zdobyli: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2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Polski: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3 złote medale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6 srebrnych medali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2 brązowe medale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Puchar Polski: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dla najlepszego juniora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i seniora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Pucharze Europy: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srebrny medal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Po raz 18 z rzędu najlepszy klub </a:t>
            </a:r>
            <a:r>
              <a:rPr lang="pl-PL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radiojachtingowy</a:t>
            </a: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</a:t>
            </a:r>
          </a:p>
        </p:txBody>
      </p:sp>
      <p:pic>
        <p:nvPicPr>
          <p:cNvPr id="8197" name="Obraz 6" descr="logo BLIZ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461" y="260648"/>
            <a:ext cx="976979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/>
          <p:nvPr/>
        </p:nvSpPr>
        <p:spPr>
          <a:xfrm>
            <a:off x="357158" y="5572140"/>
            <a:ext cx="421484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RJK PZPOW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Bliza BalexMetal Wejherowo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502916" y="567758"/>
            <a:ext cx="4429124" cy="989034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Benedykt Król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12" name="Symbol zastępczy zawartości 11" descr="król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12121" t="18309" b="3372"/>
          <a:stretch>
            <a:fillRect/>
          </a:stretch>
        </p:blipFill>
        <p:spPr>
          <a:xfrm>
            <a:off x="539552" y="1757726"/>
            <a:ext cx="3386856" cy="4100165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pole tekstowe 7"/>
          <p:cNvSpPr txBox="1"/>
          <p:nvPr/>
        </p:nvSpPr>
        <p:spPr>
          <a:xfrm>
            <a:off x="142844" y="5929330"/>
            <a:ext cx="421484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UKS „SIÓDEMKA”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Rumia</a:t>
            </a:r>
          </a:p>
        </p:txBody>
      </p:sp>
      <p:pic>
        <p:nvPicPr>
          <p:cNvPr id="9222" name="Picture 2" descr="siod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260648"/>
            <a:ext cx="10096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ymbol zastępczy zawartości 2"/>
          <p:cNvSpPr>
            <a:spLocks noGrp="1"/>
          </p:cNvSpPr>
          <p:nvPr>
            <p:ph sz="half" idx="2"/>
          </p:nvPr>
        </p:nvSpPr>
        <p:spPr>
          <a:xfrm>
            <a:off x="4318198" y="1484784"/>
            <a:ext cx="4646290" cy="557212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Zawodnicy Pana Benedykta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w 2014 roku zdobyli: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2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Polski: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V miejsce w biegu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sztafetowym w kategorii KJ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V miejsce w biegu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sztafetowym w kategorii MJ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Klubowych Mistrzostwach Polski: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IV miejsce w biegu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sztafetowym „sztafeta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klubowa”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539552" y="460142"/>
            <a:ext cx="3384376" cy="1024642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Łukasz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Lesner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73182" y="5838363"/>
            <a:ext cx="306271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Klub Jeździecki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PEGAZ Reda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half" idx="2"/>
          </p:nvPr>
        </p:nvSpPr>
        <p:spPr>
          <a:xfrm>
            <a:off x="4318198" y="1484784"/>
            <a:ext cx="4646290" cy="557212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Zawodnicy Pana Łukasza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w 2014 roku zdobyli: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1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Polski: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 miejsce w ujeżdżaniu w kat.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młodzik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II miejsce w ujeżdżaniu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w kat. juniorów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Halowym Pucharze Polski: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 miejsce w ujeżdżaniu w kat.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młodzik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Finale Ogólnopolskiej Olimpiady Młodzieży: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- II miejsce w kat. </a:t>
            </a:r>
            <a:r>
              <a:rPr lang="pl-PL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kucy</a:t>
            </a: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" name="Obraz 9" descr="lesner.JPG"/>
          <p:cNvPicPr>
            <a:picLocks noChangeAspect="1"/>
          </p:cNvPicPr>
          <p:nvPr/>
        </p:nvPicPr>
        <p:blipFill>
          <a:blip r:embed="rId2" cstate="print"/>
          <a:srcRect l="5901" t="5051" r="44672"/>
          <a:stretch>
            <a:fillRect/>
          </a:stretch>
        </p:blipFill>
        <p:spPr>
          <a:xfrm>
            <a:off x="539552" y="1700808"/>
            <a:ext cx="3168352" cy="40518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Obraz 10" descr="52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260648"/>
            <a:ext cx="1788790" cy="100172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7544" y="495750"/>
            <a:ext cx="4214810" cy="989034"/>
          </a:xfrm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Piotr </a:t>
            </a:r>
            <a:br>
              <a:rPr lang="pl-PL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Netter</a:t>
            </a:r>
            <a:endParaRPr lang="pl-PL" sz="40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9" name="Symbol zastępczy zawartości 8" descr="netter_reebok.jpg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628800"/>
            <a:ext cx="3213570" cy="3856284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pole tekstowe 5"/>
          <p:cNvSpPr txBox="1"/>
          <p:nvPr/>
        </p:nvSpPr>
        <p:spPr>
          <a:xfrm>
            <a:off x="0" y="5589240"/>
            <a:ext cx="435771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</a:rPr>
              <a:t>UKS </a:t>
            </a:r>
            <a:r>
              <a:rPr lang="pl-PL" sz="2400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</a:rPr>
              <a:t>Tri-Team</a:t>
            </a:r>
            <a:r>
              <a:rPr lang="pl-PL" sz="2800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</a:rPr>
              <a:t>Rumia</a:t>
            </a:r>
          </a:p>
        </p:txBody>
      </p:sp>
      <p:pic>
        <p:nvPicPr>
          <p:cNvPr id="10246" name="Obraz 9" descr="1520735_618963008169876_1459433778_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60648"/>
            <a:ext cx="175577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ymbol zastępczy zawartości 2"/>
          <p:cNvSpPr>
            <a:spLocks noGrp="1"/>
          </p:cNvSpPr>
          <p:nvPr>
            <p:ph sz="half" idx="2"/>
          </p:nvPr>
        </p:nvSpPr>
        <p:spPr>
          <a:xfrm>
            <a:off x="4211960" y="1484784"/>
            <a:ext cx="4752528" cy="557212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Zawodnicy Pana Piotra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w 2014 roku zdobyli: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1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Polski: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złoty medal w kat. seniorów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srebrny medal w kat. seniorów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brązowy medal w kat. Seniorów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srebrny medal w młodzieżowcach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Wywalczenie dwóch nominacji do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Kadry Narodowej Seniorów i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Młodzieżowców w triathlonie na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2015 rok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40598" y="495750"/>
            <a:ext cx="5643570" cy="989034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Tadeusz Pepliński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9" name="Symbol zastępczy zawartości 8" descr="Pepliński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50828" t="7260" b="45903"/>
          <a:stretch>
            <a:fillRect/>
          </a:stretch>
        </p:blipFill>
        <p:spPr>
          <a:xfrm>
            <a:off x="827584" y="1628800"/>
            <a:ext cx="2857520" cy="4286280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pole tekstowe 7"/>
          <p:cNvSpPr txBox="1"/>
          <p:nvPr/>
        </p:nvSpPr>
        <p:spPr>
          <a:xfrm>
            <a:off x="251520" y="5949280"/>
            <a:ext cx="421484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Rumski Klub Sportowy</a:t>
            </a:r>
          </a:p>
        </p:txBody>
      </p:sp>
      <p:pic>
        <p:nvPicPr>
          <p:cNvPr id="1127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96336" y="260648"/>
            <a:ext cx="1000125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Symbol zastępczy zawartości 2"/>
          <p:cNvSpPr>
            <a:spLocks noGrp="1"/>
          </p:cNvSpPr>
          <p:nvPr>
            <p:ph sz="half" idx="2"/>
          </p:nvPr>
        </p:nvSpPr>
        <p:spPr>
          <a:xfrm>
            <a:off x="4139952" y="1628800"/>
            <a:ext cx="4752528" cy="557212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Zawodniczka Pana Tadeusza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w 2014 roku zdobyła: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0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1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Polski: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V miejsce w kat. juniorów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na 100m p/</a:t>
            </a:r>
            <a:r>
              <a:rPr lang="pl-PL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pł</a:t>
            </a: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Pięciu zawodników jest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w zapleczu Kadry Polski 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Juniorów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40598" y="495750"/>
            <a:ext cx="5643570" cy="989034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Sławomir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Piłat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0" y="5733256"/>
            <a:ext cx="421484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Klub Sportowy Karate SAKURA Rumia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half" idx="2"/>
          </p:nvPr>
        </p:nvSpPr>
        <p:spPr>
          <a:xfrm>
            <a:off x="4139952" y="1484784"/>
            <a:ext cx="5004048" cy="5572125"/>
          </a:xfrm>
        </p:spPr>
        <p:txBody>
          <a:bodyPr>
            <a:normAutofit fontScale="92500" lnSpcReduction="20000"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000" b="1" dirty="0" smtClean="0">
                <a:latin typeface="Courier New" pitchFamily="49" charset="0"/>
                <a:cs typeface="Courier New" pitchFamily="49" charset="0"/>
              </a:rPr>
              <a:t>Zawodnicy Pana Sławomira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000" b="1" dirty="0" smtClean="0">
                <a:latin typeface="Courier New" pitchFamily="49" charset="0"/>
                <a:cs typeface="Courier New" pitchFamily="49" charset="0"/>
              </a:rPr>
              <a:t>w 2014 roku zdobyli: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9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05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Europy Karate FSKA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-  II miejsce Kata 15-16 lat</a:t>
            </a:r>
            <a:endParaRPr lang="pl-PL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Polski Karate WKF:</a:t>
            </a:r>
            <a:endParaRPr lang="pl-PL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III miejsce </a:t>
            </a:r>
            <a:r>
              <a:rPr lang="pl-PL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Kumite</a:t>
            </a: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Indywidualnym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Juniorek Młodszych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II miejsce </a:t>
            </a:r>
            <a:r>
              <a:rPr lang="pl-PL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Kumite</a:t>
            </a: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Indywidualnym 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Juniorek Młodszych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Polski Karate </a:t>
            </a:r>
            <a:r>
              <a:rPr lang="pl-PL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Shotokan</a:t>
            </a: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: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II miejsce </a:t>
            </a:r>
            <a:r>
              <a:rPr lang="pl-PL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Kumite</a:t>
            </a: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Indywidualnym 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Juniorów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Pucharze Polski: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 miejsce </a:t>
            </a:r>
            <a:r>
              <a:rPr lang="pl-PL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Kumite</a:t>
            </a: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Indywidualnym 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Seniorów +18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III miejsce </a:t>
            </a:r>
            <a:r>
              <a:rPr lang="pl-PL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Kumite</a:t>
            </a: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Indywidualnym 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Kadetek 14-15 lat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III miejsce </a:t>
            </a:r>
            <a:r>
              <a:rPr lang="pl-PL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Kumite</a:t>
            </a: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Indywidualnym 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Kadetów 14-15 lat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" name="Obraz 9" descr="piłat.jpg"/>
          <p:cNvPicPr>
            <a:picLocks noChangeAspect="1"/>
          </p:cNvPicPr>
          <p:nvPr/>
        </p:nvPicPr>
        <p:blipFill>
          <a:blip r:embed="rId2" cstate="print"/>
          <a:srcRect l="34880"/>
          <a:stretch>
            <a:fillRect/>
          </a:stretch>
        </p:blipFill>
        <p:spPr>
          <a:xfrm>
            <a:off x="395536" y="1916832"/>
            <a:ext cx="3514349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Obraz 10" descr="sakura-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79865" y="188640"/>
            <a:ext cx="1552575" cy="123825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40598" y="495750"/>
            <a:ext cx="5643570" cy="989034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Zbigniew Rolbiecki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-36512" y="5733256"/>
            <a:ext cx="421484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Klub Sportowy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„Wejher”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10" name="Obraz 9" descr="17-223146512-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064" y="1700808"/>
            <a:ext cx="2901816" cy="3934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Symbol zastępczy zawartości 2"/>
          <p:cNvSpPr>
            <a:spLocks noGrp="1"/>
          </p:cNvSpPr>
          <p:nvPr>
            <p:ph sz="half" idx="2"/>
          </p:nvPr>
        </p:nvSpPr>
        <p:spPr>
          <a:xfrm>
            <a:off x="4139952" y="1628800"/>
            <a:ext cx="4752528" cy="557212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Zawodnicy Pana Zbigniewa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w 2014 roku zdobyli: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0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1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Młodzieżowych Mistrzostwach Polski oraz Mistrzostwach Polski Juniorów: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złoty medal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dwa srebrne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brązowy medal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Trener lekkoatletyki 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 trener Kadry Województwa Pomorskiego i Kadry Narodowej w biegach średnich i długich.</a:t>
            </a:r>
            <a:endParaRPr lang="pl-PL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40598" y="495750"/>
            <a:ext cx="5643570" cy="989034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Robert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Sawicki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44016" y="6021288"/>
            <a:ext cx="37079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APS Rumia</a:t>
            </a:r>
            <a:endParaRPr lang="pl-PL" sz="28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half" idx="2"/>
          </p:nvPr>
        </p:nvSpPr>
        <p:spPr>
          <a:xfrm>
            <a:off x="4139952" y="1628800"/>
            <a:ext cx="4752528" cy="557212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Zawodniczki Pana Roberta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w 2014 roku zdobyły: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1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Polski Kadetek w Piłce Siatkowej Plażowej w ramach XX OOM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sportach letnich: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- złoty medal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Trener Kadry Województwa Pomorskiego w kategorii młodziczek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Obraz 4" descr="Logo Rum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44097" y="188640"/>
            <a:ext cx="1188343" cy="1188343"/>
          </a:xfrm>
          <a:prstGeom prst="rect">
            <a:avLst/>
          </a:prstGeom>
        </p:spPr>
      </p:pic>
      <p:pic>
        <p:nvPicPr>
          <p:cNvPr id="6" name="Obraz 5" descr="sawicki.jpg"/>
          <p:cNvPicPr>
            <a:picLocks noChangeAspect="1"/>
          </p:cNvPicPr>
          <p:nvPr/>
        </p:nvPicPr>
        <p:blipFill>
          <a:blip r:embed="rId3" cstate="print"/>
          <a:srcRect t="16400" r="10801"/>
          <a:stretch>
            <a:fillRect/>
          </a:stretch>
        </p:blipFill>
        <p:spPr>
          <a:xfrm>
            <a:off x="467544" y="1700808"/>
            <a:ext cx="3312368" cy="4139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40598" y="495750"/>
            <a:ext cx="5643570" cy="989034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Damian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Strągowski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67544" y="5661248"/>
            <a:ext cx="30963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KS </a:t>
            </a:r>
            <a:r>
              <a:rPr lang="pl-PL" sz="24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Pool-Bilard</a:t>
            </a: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Wejherowo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half" idx="2"/>
          </p:nvPr>
        </p:nvSpPr>
        <p:spPr>
          <a:xfrm>
            <a:off x="4355976" y="1628800"/>
            <a:ext cx="4752528" cy="557212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Zawodnicy Pana Damiana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w 2014 roku zdobyli: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0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1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Polski Juniorów: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3 złote medale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1 srebrny medal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4 brązowe medale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 Mistrzostwach Europy Juniorów: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- 1 złoty medal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- 2 srebrne medale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Obraz 4" descr="pool-bilard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54390" y="260648"/>
            <a:ext cx="2766082" cy="1152128"/>
          </a:xfrm>
          <a:prstGeom prst="rect">
            <a:avLst/>
          </a:prstGeom>
        </p:spPr>
      </p:pic>
      <p:pic>
        <p:nvPicPr>
          <p:cNvPr id="7" name="Obraz 6" descr="10420082_691653397575944_1973869746531174389_n.JPG"/>
          <p:cNvPicPr>
            <a:picLocks noChangeAspect="1"/>
          </p:cNvPicPr>
          <p:nvPr/>
        </p:nvPicPr>
        <p:blipFill>
          <a:blip r:embed="rId3" cstate="print"/>
          <a:srcRect l="17414" t="2649"/>
          <a:stretch>
            <a:fillRect/>
          </a:stretch>
        </p:blipFill>
        <p:spPr>
          <a:xfrm>
            <a:off x="508051" y="1656011"/>
            <a:ext cx="3343869" cy="39332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40598" y="495750"/>
            <a:ext cx="5643570" cy="989034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Wojciech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Wasiakowski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67544" y="5589240"/>
            <a:ext cx="36004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WKB GRYF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Wejherowo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half" idx="2"/>
          </p:nvPr>
        </p:nvSpPr>
        <p:spPr>
          <a:xfrm>
            <a:off x="4355976" y="1700808"/>
            <a:ext cx="5328592" cy="4653136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Zawodnicy Pana Wojciecha </a:t>
            </a:r>
            <a:endParaRPr lang="pl-PL" sz="24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w </a:t>
            </a:r>
            <a:r>
              <a:rPr lang="pl-PL" sz="2400" b="1" dirty="0" smtClean="0">
                <a:latin typeface="Courier New" pitchFamily="49" charset="0"/>
                <a:cs typeface="Courier New" pitchFamily="49" charset="0"/>
              </a:rPr>
              <a:t>2014 roku zdobyli: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8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- II miejsce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w Mistrzostwach Polski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Młodzików (Poznań)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- V miejsce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w XX Ogólnopolskiej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Olimpiadzie Młodzieży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w Boksie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" name="Obraz 9" descr="pho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188640"/>
            <a:ext cx="1198240" cy="1198240"/>
          </a:xfrm>
          <a:prstGeom prst="rect">
            <a:avLst/>
          </a:prstGeom>
        </p:spPr>
      </p:pic>
      <p:pic>
        <p:nvPicPr>
          <p:cNvPr id="11" name="Obraz 10" descr="wasiakowsk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844824"/>
            <a:ext cx="3480048" cy="34800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 descr="wasiakows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6012160" y="3717032"/>
            <a:ext cx="1296144" cy="12961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Symbol zastępczy zawartości 8" descr="netter_reebok.jpg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573016"/>
            <a:ext cx="1113337" cy="13360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Symbol zastępczy zawartości 5"/>
          <p:cNvSpPr>
            <a:spLocks noGrp="1"/>
          </p:cNvSpPr>
          <p:nvPr>
            <p:ph type="subTitle" idx="4294967295"/>
          </p:nvPr>
        </p:nvSpPr>
        <p:spPr>
          <a:xfrm>
            <a:off x="251520" y="764704"/>
            <a:ext cx="5076056" cy="6552728"/>
          </a:xfrm>
        </p:spPr>
        <p:txBody>
          <a:bodyPr>
            <a:normAutofit fontScale="47500" lnSpcReduction="20000"/>
          </a:bodyPr>
          <a:lstStyle/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3800" dirty="0" smtClean="0"/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Zbigniew </a:t>
            </a:r>
            <a:r>
              <a:rPr lang="pl-PL" sz="5400" dirty="0" err="1" smtClean="0">
                <a:latin typeface="Courier New" pitchFamily="49" charset="0"/>
                <a:cs typeface="Courier New" pitchFamily="49" charset="0"/>
              </a:rPr>
              <a:t>Bautembach</a:t>
            </a:r>
            <a:endParaRPr lang="pl-PL" sz="54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Lech Bieńkowski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Mirosław </a:t>
            </a:r>
            <a:r>
              <a:rPr lang="pl-PL" sz="5400" dirty="0" err="1" smtClean="0">
                <a:latin typeface="Courier New" pitchFamily="49" charset="0"/>
                <a:cs typeface="Courier New" pitchFamily="49" charset="0"/>
              </a:rPr>
              <a:t>Ellwart</a:t>
            </a:r>
            <a:endParaRPr lang="pl-PL" sz="54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Marek Gorlikowski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Benedykt Król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Łukasz </a:t>
            </a:r>
            <a:r>
              <a:rPr lang="pl-PL" sz="5400" dirty="0" err="1" smtClean="0">
                <a:latin typeface="Courier New" pitchFamily="49" charset="0"/>
                <a:cs typeface="Courier New" pitchFamily="49" charset="0"/>
              </a:rPr>
              <a:t>Lesner</a:t>
            </a:r>
            <a:endParaRPr lang="pl-PL" sz="54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Piotr Netter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Tadeusz Pepliński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Sławomir Piłat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Zbigniew Rolbiecki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Robert Sawicki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Damian </a:t>
            </a:r>
            <a:r>
              <a:rPr lang="pl-PL" sz="5400" dirty="0" err="1" smtClean="0">
                <a:latin typeface="Courier New" pitchFamily="49" charset="0"/>
                <a:cs typeface="Courier New" pitchFamily="49" charset="0"/>
              </a:rPr>
              <a:t>Strągowski</a:t>
            </a:r>
            <a:endParaRPr lang="pl-PL" sz="54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5400" dirty="0" smtClean="0">
                <a:latin typeface="Courier New" pitchFamily="49" charset="0"/>
                <a:cs typeface="Courier New" pitchFamily="49" charset="0"/>
              </a:rPr>
              <a:t>Wojciech </a:t>
            </a:r>
            <a:r>
              <a:rPr lang="pl-PL" sz="5400" dirty="0" err="1" smtClean="0">
                <a:latin typeface="Courier New" pitchFamily="49" charset="0"/>
                <a:cs typeface="Courier New" pitchFamily="49" charset="0"/>
              </a:rPr>
              <a:t>Wasiakowski</a:t>
            </a:r>
            <a:endParaRPr lang="pl-PL" sz="54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54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dirty="0" smtClean="0"/>
          </a:p>
        </p:txBody>
      </p:sp>
      <p:sp>
        <p:nvSpPr>
          <p:cNvPr id="10" name="pole tekstowe 9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</a:rPr>
              <a:t>NAGRODZENI  </a:t>
            </a:r>
            <a:r>
              <a:rPr lang="pl-PL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TRENERZY</a:t>
            </a:r>
            <a:r>
              <a:rPr lang="pl-PL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</a:rPr>
              <a:t>:</a:t>
            </a:r>
            <a:endParaRPr lang="pl-PL" sz="3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+mn-lt"/>
            </a:endParaRPr>
          </a:p>
        </p:txBody>
      </p:sp>
      <p:pic>
        <p:nvPicPr>
          <p:cNvPr id="44035" name="Picture 4" descr="BARTE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44624"/>
            <a:ext cx="562168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Obraz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lum bright="-30000"/>
          </a:blip>
          <a:srcRect/>
          <a:stretch>
            <a:fillRect/>
          </a:stretch>
        </p:blipFill>
        <p:spPr bwMode="auto">
          <a:xfrm>
            <a:off x="8316417" y="0"/>
            <a:ext cx="827584" cy="562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az 15" descr="17-223146512-t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56176" y="5013176"/>
            <a:ext cx="1206028" cy="16352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Obraz 16" descr="piłat.jpg"/>
          <p:cNvPicPr>
            <a:picLocks noChangeAspect="1"/>
          </p:cNvPicPr>
          <p:nvPr/>
        </p:nvPicPr>
        <p:blipFill>
          <a:blip r:embed="rId7" cstate="print"/>
          <a:srcRect l="57563"/>
          <a:stretch>
            <a:fillRect/>
          </a:stretch>
        </p:blipFill>
        <p:spPr>
          <a:xfrm>
            <a:off x="7740352" y="2276872"/>
            <a:ext cx="1099302" cy="17281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Symbol zastępczy zawartości 8" descr="Pepliński.jpg"/>
          <p:cNvPicPr>
            <a:picLocks noChangeAspect="1"/>
          </p:cNvPicPr>
          <p:nvPr/>
        </p:nvPicPr>
        <p:blipFill>
          <a:blip r:embed="rId8" cstate="print"/>
          <a:srcRect l="50828" t="7260" b="45903"/>
          <a:stretch>
            <a:fillRect/>
          </a:stretch>
        </p:blipFill>
        <p:spPr>
          <a:xfrm>
            <a:off x="5724128" y="2204864"/>
            <a:ext cx="985312" cy="14779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Obraz 21" descr="lesner.JPG"/>
          <p:cNvPicPr>
            <a:picLocks noChangeAspect="1"/>
          </p:cNvPicPr>
          <p:nvPr/>
        </p:nvPicPr>
        <p:blipFill>
          <a:blip r:embed="rId9" cstate="print"/>
          <a:srcRect l="5901" t="5051" r="44672"/>
          <a:stretch>
            <a:fillRect/>
          </a:stretch>
        </p:blipFill>
        <p:spPr>
          <a:xfrm>
            <a:off x="4572000" y="2204864"/>
            <a:ext cx="1028710" cy="13155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" name="Symbol zastępczy zawartości 11" descr="król.JPG"/>
          <p:cNvPicPr>
            <a:picLocks noChangeAspect="1"/>
          </p:cNvPicPr>
          <p:nvPr/>
        </p:nvPicPr>
        <p:blipFill>
          <a:blip r:embed="rId10" cstate="print"/>
          <a:srcRect l="12121" t="18309" b="3372"/>
          <a:stretch>
            <a:fillRect/>
          </a:stretch>
        </p:blipFill>
        <p:spPr>
          <a:xfrm>
            <a:off x="7740352" y="836712"/>
            <a:ext cx="1057799" cy="12805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7" name="Symbol zastępczy zawartości 10" descr="M. Gorlikowski 01_resize.JPG"/>
          <p:cNvPicPr>
            <a:picLocks noChangeAspect="1"/>
          </p:cNvPicPr>
          <p:nvPr/>
        </p:nvPicPr>
        <p:blipFill>
          <a:blip r:embed="rId11" cstate="print"/>
          <a:srcRect l="16912" r="20672"/>
          <a:stretch>
            <a:fillRect/>
          </a:stretch>
        </p:blipFill>
        <p:spPr>
          <a:xfrm>
            <a:off x="6660232" y="1052736"/>
            <a:ext cx="1008112" cy="1211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8" name="Obraz 27" descr="Mirek_Ellwart_min2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660232" y="2276872"/>
            <a:ext cx="1084124" cy="16840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9" name="Obraz 28" descr="37h23667c0B0k1g3W5V8c5o0z9d6d54448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436096" y="836712"/>
            <a:ext cx="1093755" cy="13109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" name="Obraz 29" descr="stragowski_maciej_2010.jpg"/>
          <p:cNvPicPr>
            <a:picLocks noChangeAspect="1"/>
          </p:cNvPicPr>
          <p:nvPr/>
        </p:nvPicPr>
        <p:blipFill>
          <a:blip r:embed="rId14" cstate="print"/>
          <a:srcRect l="26958" r="5990"/>
          <a:stretch>
            <a:fillRect/>
          </a:stretch>
        </p:blipFill>
        <p:spPr>
          <a:xfrm>
            <a:off x="4860032" y="4941168"/>
            <a:ext cx="1215213" cy="13955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2" name="Obraz 31" descr="sawicki.jpg"/>
          <p:cNvPicPr>
            <a:picLocks noChangeAspect="1"/>
          </p:cNvPicPr>
          <p:nvPr/>
        </p:nvPicPr>
        <p:blipFill>
          <a:blip r:embed="rId15" cstate="print"/>
          <a:srcRect l="9916" t="27555" r="20675"/>
          <a:stretch>
            <a:fillRect/>
          </a:stretch>
        </p:blipFill>
        <p:spPr>
          <a:xfrm>
            <a:off x="7452320" y="3933056"/>
            <a:ext cx="1008112" cy="1402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3" name="Obraz 32" descr="10601963_758940014172748_487449311_a.jpg"/>
          <p:cNvPicPr>
            <a:picLocks noChangeAspect="1"/>
          </p:cNvPicPr>
          <p:nvPr/>
        </p:nvPicPr>
        <p:blipFill>
          <a:blip r:embed="rId16" cstate="print"/>
          <a:srcRect l="42588" r="-9559" b="33029"/>
          <a:stretch>
            <a:fillRect/>
          </a:stretch>
        </p:blipFill>
        <p:spPr>
          <a:xfrm>
            <a:off x="7524328" y="5445224"/>
            <a:ext cx="1152128" cy="1152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>
          <a:xfrm>
            <a:off x="683568" y="2924944"/>
            <a:ext cx="8200550" cy="3528392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eaLnBrk="1" fontAlgn="auto" hangingPunct="1">
              <a:lnSpc>
                <a:spcPts val="4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SYLWETKI NAGRODZONYCH </a:t>
            </a:r>
            <a:b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pl-PL" sz="4000" b="1" spc="150" dirty="0" smtClean="0">
                <a:ln w="11430">
                  <a:solidFill>
                    <a:srgbClr val="FFFFCC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ZAWODNIKÓW</a:t>
            </a:r>
            <a: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pl-PL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pl-PL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pl-PL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pl-PL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6147" name="Picture 4" descr="BARTE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1656184" cy="1828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Obraz 22" descr="wieniec laurowy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4627" y="404664"/>
            <a:ext cx="2424917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az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lum bright="-30000"/>
          </a:blip>
          <a:srcRect/>
          <a:stretch>
            <a:fillRect/>
          </a:stretch>
        </p:blipFill>
        <p:spPr bwMode="auto">
          <a:xfrm>
            <a:off x="2987824" y="476672"/>
            <a:ext cx="2541459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7544" y="341784"/>
            <a:ext cx="5900750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Gabriela Andrzejewska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286250" y="2357438"/>
            <a:ext cx="4606230" cy="3231802"/>
          </a:xfrm>
        </p:spPr>
        <p:txBody>
          <a:bodyPr>
            <a:normAutofit fontScale="62500" lnSpcReduction="20000"/>
          </a:bodyPr>
          <a:lstStyle/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38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8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III </a:t>
            </a: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miejsce podczas </a:t>
            </a:r>
            <a:endParaRPr lang="pl-PL" sz="33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Indywidualnych </a:t>
            </a: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Mistrzostw </a:t>
            </a:r>
            <a:endParaRPr lang="pl-PL" sz="33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Polski </a:t>
            </a: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Niepełnosprawnych </a:t>
            </a:r>
            <a:endParaRPr lang="pl-PL" sz="33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w </a:t>
            </a:r>
            <a:r>
              <a:rPr lang="pl-PL" sz="3300" dirty="0" smtClean="0">
                <a:latin typeface="Courier New" pitchFamily="49" charset="0"/>
                <a:cs typeface="Courier New" pitchFamily="49" charset="0"/>
              </a:rPr>
              <a:t>Tenisie Stołowym</a:t>
            </a:r>
            <a:endParaRPr lang="pl-PL" sz="29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23528" y="5733256"/>
            <a:ext cx="421484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Integracyjne Stowarzyszenie Sportowe START Wejherowo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5" name="Obraz 4" descr="logo iss sta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336" y="173276"/>
            <a:ext cx="988078" cy="1198902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6084168" y="5949280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tenis stołowy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8" name="Obraz 7" descr="2013-12-09_start_131210_zdjecie_g.andrzejewskaimg_0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1700808"/>
            <a:ext cx="2988332" cy="39844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65750" y="495180"/>
            <a:ext cx="5186370" cy="917596"/>
          </a:xfrm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z="36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Karol</a:t>
            </a:r>
            <a:br>
              <a:rPr lang="pl-PL" sz="36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z="36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Bednarz</a:t>
            </a:r>
            <a:endParaRPr lang="pl-PL" sz="36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9" name="Symbol zastępczy tekstu 8"/>
          <p:cNvSpPr>
            <a:spLocks noGrp="1"/>
          </p:cNvSpPr>
          <p:nvPr>
            <p:ph sz="half" idx="1"/>
          </p:nvPr>
        </p:nvSpPr>
        <p:spPr>
          <a:xfrm>
            <a:off x="3995936" y="1504752"/>
            <a:ext cx="4860032" cy="5380632"/>
          </a:xfrm>
        </p:spPr>
        <p:txBody>
          <a:bodyPr>
            <a:no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1200" dirty="0" smtClean="0"/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 miejsce w Mistrzostwach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Polski Juniorów w klasie F5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4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III miejsce w Mistrzostwach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Polski Juniorów w klasie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F5-E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4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powołany do Kadry Narodowej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na Mistrzostwa Świata 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NAVIGA</a:t>
            </a:r>
          </a:p>
          <a:p>
            <a:pPr marL="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100" dirty="0" smtClean="0">
              <a:latin typeface="Courier New" pitchFamily="49" charset="0"/>
              <a:cs typeface="Courier New" pitchFamily="49" charset="0"/>
            </a:endParaRPr>
          </a:p>
          <a:p>
            <a:pPr marL="10800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800" dirty="0" smtClean="0"/>
          </a:p>
        </p:txBody>
      </p:sp>
      <p:sp>
        <p:nvSpPr>
          <p:cNvPr id="5" name="pole tekstowe 4"/>
          <p:cNvSpPr txBox="1"/>
          <p:nvPr/>
        </p:nvSpPr>
        <p:spPr>
          <a:xfrm>
            <a:off x="0" y="5877272"/>
            <a:ext cx="385765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RJK PZPOW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„</a:t>
            </a:r>
            <a:r>
              <a:rPr lang="pl-PL" sz="20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Bliza-Balex</a:t>
            </a:r>
            <a:r>
              <a:rPr lang="pl-PL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Metal” Wejherowo</a:t>
            </a:r>
            <a:endParaRPr lang="pl-PL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8" name="Symbol zastępczy zawartości 5" descr="Karol Bednarz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3232454" cy="4309939"/>
          </a:xfrm>
          <a:effectLst>
            <a:softEdge rad="112500"/>
          </a:effectLst>
        </p:spPr>
      </p:pic>
      <p:pic>
        <p:nvPicPr>
          <p:cNvPr id="6" name="Obraz 7" descr="logo BLIZ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60648"/>
            <a:ext cx="1010667" cy="1117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6012160" y="6093296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radiojachting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467544" y="341784"/>
            <a:ext cx="6357982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Aleksandra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Bielecka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0" y="1931095"/>
            <a:ext cx="4038600" cy="3946177"/>
          </a:xfrm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600" b="1" u="sng" dirty="0" smtClean="0">
                <a:latin typeface="Courier New" pitchFamily="49" charset="0"/>
                <a:cs typeface="Courier New" pitchFamily="49" charset="0"/>
              </a:rPr>
              <a:t>Osiągnięcia</a:t>
            </a: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V miejsce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 w Mistrzostwach Polski w biegu sztafetowym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 w kategorii KJ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51520" y="5661248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UKS SIÓDEMKA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Rumia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Picture 2" descr="siod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260648"/>
            <a:ext cx="10096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5436096" y="5877272"/>
            <a:ext cx="288032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biegi na orientację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" name="Obraz 9" descr="bielecka aleksandra.jpg"/>
          <p:cNvPicPr>
            <a:picLocks noChangeAspect="1"/>
          </p:cNvPicPr>
          <p:nvPr/>
        </p:nvPicPr>
        <p:blipFill>
          <a:blip r:embed="rId3" cstate="print"/>
          <a:srcRect l="34408" t="29531" r="20233"/>
          <a:stretch>
            <a:fillRect/>
          </a:stretch>
        </p:blipFill>
        <p:spPr>
          <a:xfrm>
            <a:off x="578296" y="1844824"/>
            <a:ext cx="3345632" cy="3599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467544" y="341784"/>
            <a:ext cx="6357982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Alicja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Bielecka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4008" y="1916832"/>
            <a:ext cx="4038600" cy="3946177"/>
          </a:xfrm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600" b="1" u="sng" dirty="0" smtClean="0">
                <a:latin typeface="Courier New" pitchFamily="49" charset="0"/>
                <a:cs typeface="Courier New" pitchFamily="49" charset="0"/>
              </a:rPr>
              <a:t>Osiągnięcia</a:t>
            </a: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V miejsce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 w Mistrzostwach Polski w biegu sztafetowym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 w kategorii KJ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82300" y="5733256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UKS SIÓDEMKA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Rumia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Picture 2" descr="siod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260648"/>
            <a:ext cx="10096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5436096" y="5939988"/>
            <a:ext cx="288032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biegi na orientację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" name="Obraz 9" descr="Ala.JPG"/>
          <p:cNvPicPr>
            <a:picLocks noChangeAspect="1"/>
          </p:cNvPicPr>
          <p:nvPr/>
        </p:nvPicPr>
        <p:blipFill>
          <a:blip r:embed="rId3" cstate="print"/>
          <a:srcRect l="28738" t="29877" r="27950"/>
          <a:stretch>
            <a:fillRect/>
          </a:stretch>
        </p:blipFill>
        <p:spPr>
          <a:xfrm>
            <a:off x="539552" y="1700808"/>
            <a:ext cx="3626176" cy="3905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467544" y="341784"/>
            <a:ext cx="6357982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Agata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Bieńkowska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79512" y="5805264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Wejherowskie Towarzystwo Tenisowe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half" idx="2"/>
          </p:nvPr>
        </p:nvSpPr>
        <p:spPr>
          <a:xfrm>
            <a:off x="3923928" y="1700809"/>
            <a:ext cx="5148064" cy="4104456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 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4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w Mistrzostwach Polski: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3 srebrne medale w kat. 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Juniorów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4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w Ogólnopolskich Turniejach Klasyfikacyjnych Juniorów 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 Seniorów: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4 złote medale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16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trzecia pozycja na listach 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PZT Juniorów</a:t>
            </a:r>
          </a:p>
        </p:txBody>
      </p:sp>
      <p:pic>
        <p:nvPicPr>
          <p:cNvPr id="10" name="Obraz 9" descr="bez tytułu.JPG"/>
          <p:cNvPicPr>
            <a:picLocks noChangeAspect="1"/>
          </p:cNvPicPr>
          <p:nvPr/>
        </p:nvPicPr>
        <p:blipFill>
          <a:blip r:embed="rId2" cstate="print"/>
          <a:srcRect l="9785"/>
          <a:stretch>
            <a:fillRect/>
          </a:stretch>
        </p:blipFill>
        <p:spPr>
          <a:xfrm>
            <a:off x="6053686" y="332656"/>
            <a:ext cx="2470018" cy="958602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6084168" y="6021288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tenis ziemny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8" name="Obraz 7" descr="p3020034_0.jpg"/>
          <p:cNvPicPr>
            <a:picLocks noChangeAspect="1"/>
          </p:cNvPicPr>
          <p:nvPr/>
        </p:nvPicPr>
        <p:blipFill>
          <a:blip r:embed="rId3" cstate="print"/>
          <a:srcRect l="48600" t="26900" r="9401" b="19726"/>
          <a:stretch>
            <a:fillRect/>
          </a:stretch>
        </p:blipFill>
        <p:spPr>
          <a:xfrm>
            <a:off x="827584" y="1484784"/>
            <a:ext cx="2592288" cy="4392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467544" y="341784"/>
            <a:ext cx="6357982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Agnieszka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Breza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851920" y="1988840"/>
            <a:ext cx="5004048" cy="3946177"/>
          </a:xfrm>
        </p:spPr>
        <p:txBody>
          <a:bodyPr>
            <a:normAutofit fontScale="77500" lnSpcReduction="20000"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31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V miejsce w Mistrzostwach Polski Juniorów na 100mp/</a:t>
            </a:r>
            <a:r>
              <a:rPr lang="pl-PL" dirty="0" err="1" smtClean="0">
                <a:latin typeface="Courier New" pitchFamily="49" charset="0"/>
                <a:cs typeface="Courier New" pitchFamily="49" charset="0"/>
              </a:rPr>
              <a:t>pł</a:t>
            </a:r>
            <a:r>
              <a:rPr lang="pl-PL" dirty="0" smtClean="0">
                <a:latin typeface="Courier New" pitchFamily="49" charset="0"/>
                <a:cs typeface="Courier New" pitchFamily="49" charset="0"/>
              </a:rPr>
              <a:t> (Toruń)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VI miejsce w Halowych Mistrzostwach Polski Juniorów na 60mp/</a:t>
            </a:r>
            <a:r>
              <a:rPr lang="pl-PL" dirty="0" err="1" smtClean="0">
                <a:latin typeface="Courier New" pitchFamily="49" charset="0"/>
                <a:cs typeface="Courier New" pitchFamily="49" charset="0"/>
              </a:rPr>
              <a:t>pł</a:t>
            </a: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19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Posiada I klasę sportową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Członkini Kadry Narodowej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5496" y="5661248"/>
            <a:ext cx="385765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Rumski Klub Sportowy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Obraz 5" descr="brez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739335"/>
            <a:ext cx="2880320" cy="3705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96336" y="260648"/>
            <a:ext cx="1000125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6012160" y="5733256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lekkoatletyka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71450" y="332656"/>
            <a:ext cx="5900750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Damian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Damaszk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139952" y="1700808"/>
            <a:ext cx="5472608" cy="4521671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8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8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II miejsce 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Polski 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klasie F5 10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III miejsce 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Polski 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klasie F5 E</a:t>
            </a:r>
          </a:p>
        </p:txBody>
      </p:sp>
      <p:pic>
        <p:nvPicPr>
          <p:cNvPr id="20484" name="Obraz 4" descr="logo BLIZ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39510" y="243533"/>
            <a:ext cx="992930" cy="1097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7" descr="Damian Damasz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628800"/>
            <a:ext cx="3214692" cy="4286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/>
          <p:nvPr/>
        </p:nvSpPr>
        <p:spPr>
          <a:xfrm>
            <a:off x="138284" y="5877272"/>
            <a:ext cx="385765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RJK PZPOW </a:t>
            </a:r>
            <a:b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</a:b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„</a:t>
            </a:r>
            <a:r>
              <a:rPr lang="pl-PL" sz="20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Bliza</a:t>
            </a: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pl-PL" sz="20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Balex-Metal</a:t>
            </a:r>
            <a:r>
              <a:rPr lang="pl-PL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” Wejherowo</a:t>
            </a:r>
            <a:endParaRPr lang="pl-PL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012160" y="6093296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radiojachting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9772" y="341784"/>
            <a:ext cx="5686404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Julian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Damaszk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9" name="Symbol zastępczy zawartości 8" descr="J  Damaszk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95536" y="1650955"/>
            <a:ext cx="3206350" cy="3946277"/>
          </a:xfrm>
          <a:effectLst>
            <a:softEdge rad="112500"/>
          </a:effectLst>
        </p:spPr>
      </p:pic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3923928" y="1700808"/>
            <a:ext cx="5148064" cy="471487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 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800" b="1" u="sng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4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w Pucharze Europy: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II miejsce w klasie F5 M (Wągrowiec)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w Mistrzostwach Polski: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I miejsce w klasie F5 E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I miejsce w klasie F5 10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II miejsce w klasie F5 M</a:t>
            </a:r>
          </a:p>
        </p:txBody>
      </p:sp>
      <p:pic>
        <p:nvPicPr>
          <p:cNvPr id="21509" name="Obraz 4" descr="logo BLIZ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260648"/>
            <a:ext cx="992930" cy="1097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/>
          <p:nvPr/>
        </p:nvSpPr>
        <p:spPr>
          <a:xfrm>
            <a:off x="66276" y="5733256"/>
            <a:ext cx="385765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RJK PZPOW </a:t>
            </a:r>
            <a:b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</a:b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„</a:t>
            </a:r>
            <a:r>
              <a:rPr lang="pl-PL" sz="20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Bliza</a:t>
            </a: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pl-PL" sz="20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Balex-Metal</a:t>
            </a:r>
            <a:r>
              <a:rPr lang="pl-PL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” Wejherowo</a:t>
            </a:r>
            <a:endParaRPr lang="pl-PL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084168" y="6021288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radiojachting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470310" y="341784"/>
            <a:ext cx="5757874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Natalia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Dragan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7" name="Symbol zastępczy zawartości 6" descr="2013-11-13_img_62223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628800"/>
            <a:ext cx="3168352" cy="4059451"/>
          </a:xfrm>
          <a:effectLst>
            <a:softEdge rad="112500"/>
          </a:effectLst>
        </p:spPr>
      </p:pic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355976" y="1772816"/>
            <a:ext cx="4474840" cy="4872583"/>
          </a:xfrm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III miejsce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 w Indywidualnych Mistrzostwach Polski Juniorek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 w Bowlingu w kategorii do lat 21 (Toruń)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72008" y="5805264"/>
            <a:ext cx="44999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Centrum Sportu i Rekreacji U7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Bowling </a:t>
            </a:r>
            <a:r>
              <a:rPr lang="pl-PL" sz="24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Club</a:t>
            </a: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Gdynia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23559" name="Obraz 8" descr="log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60648"/>
            <a:ext cx="1144141" cy="1076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/>
          <p:nvPr/>
        </p:nvSpPr>
        <p:spPr>
          <a:xfrm>
            <a:off x="6084168" y="5949280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bowling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458910" y="341784"/>
            <a:ext cx="4329114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Klaudia </a:t>
            </a: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Gelo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24579" name="Symbol zastępczy zawartości 3"/>
          <p:cNvSpPr>
            <a:spLocks noGrp="1"/>
          </p:cNvSpPr>
          <p:nvPr>
            <p:ph sz="half" idx="2"/>
          </p:nvPr>
        </p:nvSpPr>
        <p:spPr>
          <a:xfrm>
            <a:off x="4427984" y="1645920"/>
            <a:ext cx="4258816" cy="4303360"/>
          </a:xfrm>
        </p:spPr>
        <p:txBody>
          <a:bodyPr>
            <a:normAutofit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eaLnBrk="1" hangingPunct="1">
              <a:buFont typeface="Wingdings 2" pitchFamily="18" charset="2"/>
              <a:buNone/>
            </a:pPr>
            <a:endParaRPr lang="pl-PL" sz="2000" u="sng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buNone/>
            </a:pPr>
            <a:r>
              <a:rPr lang="pl-PL" sz="2600" dirty="0" smtClean="0">
                <a:latin typeface="Courier New" pitchFamily="49" charset="0"/>
                <a:cs typeface="Courier New" pitchFamily="49" charset="0"/>
              </a:rPr>
              <a:t>- V miejsce </a:t>
            </a:r>
          </a:p>
          <a:p>
            <a:pPr eaLnBrk="1" hangingPunct="1">
              <a:buNone/>
            </a:pPr>
            <a:r>
              <a:rPr lang="pl-PL" sz="2600" dirty="0" smtClean="0">
                <a:latin typeface="Courier New" pitchFamily="49" charset="0"/>
                <a:cs typeface="Courier New" pitchFamily="49" charset="0"/>
              </a:rPr>
              <a:t>  w pięcioboju</a:t>
            </a:r>
          </a:p>
          <a:p>
            <a:pPr eaLnBrk="1" hangingPunct="1">
              <a:buNone/>
            </a:pPr>
            <a:r>
              <a:rPr lang="pl-PL" sz="2600" dirty="0" smtClean="0">
                <a:latin typeface="Courier New" pitchFamily="49" charset="0"/>
                <a:cs typeface="Courier New" pitchFamily="49" charset="0"/>
              </a:rPr>
              <a:t>  lekkoatletycznym </a:t>
            </a:r>
          </a:p>
          <a:p>
            <a:pPr eaLnBrk="1" hangingPunct="1">
              <a:buNone/>
            </a:pPr>
            <a:r>
              <a:rPr lang="pl-PL" sz="2600" dirty="0" smtClean="0">
                <a:latin typeface="Courier New" pitchFamily="49" charset="0"/>
                <a:cs typeface="Courier New" pitchFamily="49" charset="0"/>
              </a:rPr>
              <a:t>  w 58 halowych</a:t>
            </a:r>
          </a:p>
          <a:p>
            <a:pPr eaLnBrk="1" hangingPunct="1">
              <a:buNone/>
            </a:pPr>
            <a:r>
              <a:rPr lang="pl-PL" sz="2600" dirty="0" smtClean="0">
                <a:latin typeface="Courier New" pitchFamily="49" charset="0"/>
                <a:cs typeface="Courier New" pitchFamily="49" charset="0"/>
              </a:rPr>
              <a:t>  Mistrzostwach   </a:t>
            </a:r>
          </a:p>
          <a:p>
            <a:pPr eaLnBrk="1" hangingPunct="1">
              <a:buNone/>
            </a:pPr>
            <a:r>
              <a:rPr lang="pl-PL" sz="2600" dirty="0" smtClean="0">
                <a:latin typeface="Courier New" pitchFamily="49" charset="0"/>
                <a:cs typeface="Courier New" pitchFamily="49" charset="0"/>
              </a:rPr>
              <a:t>  Polski Seniorów </a:t>
            </a:r>
          </a:p>
          <a:p>
            <a:pPr eaLnBrk="1" hangingPunct="1">
              <a:buNone/>
            </a:pPr>
            <a:r>
              <a:rPr lang="pl-PL" sz="2600" dirty="0" smtClean="0">
                <a:latin typeface="Courier New" pitchFamily="49" charset="0"/>
                <a:cs typeface="Courier New" pitchFamily="49" charset="0"/>
              </a:rPr>
              <a:t>  w wielobojach</a:t>
            </a:r>
          </a:p>
          <a:p>
            <a:pPr eaLnBrk="1" hangingPunct="1">
              <a:buNone/>
            </a:pPr>
            <a:r>
              <a:rPr lang="pl-PL" sz="2600" dirty="0" smtClean="0">
                <a:latin typeface="Courier New" pitchFamily="49" charset="0"/>
                <a:cs typeface="Courier New" pitchFamily="49" charset="0"/>
              </a:rPr>
              <a:t>  (Sopot)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214282" y="5715016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Klub Sportowy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AZS </a:t>
            </a:r>
            <a:r>
              <a:rPr lang="pl-PL" sz="24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AWFiS</a:t>
            </a: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Gdańsk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24582" name="Picture 2" descr="http://s-trojmiasto.pl/zdj/obiekty/logo/0/7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260648"/>
            <a:ext cx="822926" cy="1097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8" descr="gel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628800"/>
            <a:ext cx="3051968" cy="3926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pole tekstowe 10"/>
          <p:cNvSpPr txBox="1"/>
          <p:nvPr/>
        </p:nvSpPr>
        <p:spPr>
          <a:xfrm>
            <a:off x="6012160" y="5949280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lekkoatletyka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504056" y="341784"/>
            <a:ext cx="3203848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Paweł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Gosz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857625" y="1484784"/>
            <a:ext cx="5072063" cy="5158904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6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W Mistrzostwach Polski: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II miejsce w klasie F5 M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II miejsce w klasie F5 E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400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pl-PL" sz="1400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- Puchar Polski dla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najlepszego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juniora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sezonu regatowego 2014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1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Powołany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do kadry narodowej </a:t>
            </a: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juniorów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na 2015 rok</a:t>
            </a:r>
          </a:p>
        </p:txBody>
      </p:sp>
      <p:pic>
        <p:nvPicPr>
          <p:cNvPr id="25604" name="Obraz 4" descr="logo BLIZ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60648"/>
            <a:ext cx="992930" cy="1097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7" descr="Paweł Gosz.JPG"/>
          <p:cNvPicPr>
            <a:picLocks noChangeAspect="1"/>
          </p:cNvPicPr>
          <p:nvPr/>
        </p:nvPicPr>
        <p:blipFill>
          <a:blip r:embed="rId4" cstate="print"/>
          <a:srcRect b="10781"/>
          <a:stretch>
            <a:fillRect/>
          </a:stretch>
        </p:blipFill>
        <p:spPr>
          <a:xfrm>
            <a:off x="611560" y="1520237"/>
            <a:ext cx="2735319" cy="41239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/>
          <p:nvPr/>
        </p:nvSpPr>
        <p:spPr>
          <a:xfrm>
            <a:off x="210292" y="5733256"/>
            <a:ext cx="385765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RJK PZPOW </a:t>
            </a:r>
            <a:b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</a:b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„</a:t>
            </a:r>
            <a:r>
              <a:rPr lang="pl-PL" sz="20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Bliza</a:t>
            </a: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pl-PL" sz="20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Balex-Metal</a:t>
            </a:r>
            <a:r>
              <a:rPr lang="pl-PL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” Wejherowo</a:t>
            </a:r>
            <a:endParaRPr lang="pl-PL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084168" y="5877272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radiojachting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530918" y="332656"/>
            <a:ext cx="4329114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Aleksandra Grubba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24579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0" y="1628800"/>
            <a:ext cx="4186808" cy="4824536"/>
          </a:xfrm>
        </p:spPr>
        <p:txBody>
          <a:bodyPr>
            <a:normAutofit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eaLnBrk="1" hangingPunct="1">
              <a:buFont typeface="Wingdings 2" pitchFamily="18" charset="2"/>
              <a:buNone/>
            </a:pPr>
            <a:endParaRPr lang="pl-PL" sz="1800" b="1" u="sng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V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miejsce </a:t>
            </a: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</a:t>
            </a: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Polski w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rzucie</a:t>
            </a: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dyskiem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(Toruń)</a:t>
            </a:r>
          </a:p>
          <a:p>
            <a:pPr eaLnBrk="1" hangingPunct="1">
              <a:buNone/>
            </a:pPr>
            <a:endParaRPr lang="pl-PL" sz="16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II miejsce AZS </a:t>
            </a: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</a:t>
            </a: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Polski (Biała </a:t>
            </a: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Podlaska)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214282" y="5715016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Klub Sportowy </a:t>
            </a:r>
            <a:endParaRPr lang="pl-PL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AZS </a:t>
            </a:r>
            <a:r>
              <a:rPr lang="pl-PL" sz="24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AWFiS</a:t>
            </a: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Gdańsk</a:t>
            </a:r>
          </a:p>
        </p:txBody>
      </p:sp>
      <p:pic>
        <p:nvPicPr>
          <p:cNvPr id="24582" name="Picture 2" descr="http://s-trojmiasto.pl/zdj/obiekty/logo/0/7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237323"/>
            <a:ext cx="827584" cy="1103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6084168" y="5949280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rzut dyskiem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" name="Obraz 9" descr="grubb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556792"/>
            <a:ext cx="3198296" cy="41150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530918" y="332656"/>
            <a:ext cx="5985298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Konrad </a:t>
            </a: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Kaczmarkiewicz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24579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0" y="2060848"/>
            <a:ext cx="4186808" cy="3600400"/>
          </a:xfrm>
        </p:spPr>
        <p:txBody>
          <a:bodyPr>
            <a:normAutofit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eaLnBrk="1" hangingPunct="1">
              <a:buFont typeface="Wingdings 2" pitchFamily="18" charset="2"/>
              <a:buNone/>
            </a:pPr>
            <a:endParaRPr lang="pl-PL" b="1" u="sng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V miejsce </a:t>
            </a: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XX Ogólnopolskiej</a:t>
            </a: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Olimpiadzie</a:t>
            </a: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Młodzieży w Boksie</a:t>
            </a:r>
          </a:p>
          <a:p>
            <a:pPr eaLnBrk="1" hangingPunct="1"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</a:t>
            </a:r>
          </a:p>
          <a:p>
            <a:pPr eaLnBrk="1" hangingPunct="1">
              <a:buNone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buNone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14282" y="5715016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WKB „Gryf”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Wejherowo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6084168" y="5949280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boks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8" name="Obraz 7" descr="pho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188640"/>
            <a:ext cx="1211188" cy="1211188"/>
          </a:xfrm>
          <a:prstGeom prst="rect">
            <a:avLst/>
          </a:prstGeom>
        </p:spPr>
      </p:pic>
      <p:pic>
        <p:nvPicPr>
          <p:cNvPr id="10" name="Obraz 9" descr="kaczmarkiewicz.jpg"/>
          <p:cNvPicPr>
            <a:picLocks noChangeAspect="1"/>
          </p:cNvPicPr>
          <p:nvPr/>
        </p:nvPicPr>
        <p:blipFill>
          <a:blip r:embed="rId3" cstate="print"/>
          <a:srcRect r="43230"/>
          <a:stretch>
            <a:fillRect/>
          </a:stretch>
        </p:blipFill>
        <p:spPr>
          <a:xfrm>
            <a:off x="556647" y="1628800"/>
            <a:ext cx="3007241" cy="40322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6630" y="341784"/>
            <a:ext cx="4043362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Marta Kąkol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2662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429125" y="1556792"/>
            <a:ext cx="4714875" cy="4143375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pl-PL" sz="26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endParaRPr lang="pl-PL" sz="2400" b="1" u="sng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III miejsce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Polski Seniorów (Szczecin)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II miejsce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Akademickich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Mistrzostwach Polski (Łódź)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od 6 lat członkini Kadry Narodowej</a:t>
            </a:r>
          </a:p>
        </p:txBody>
      </p:sp>
      <p:sp>
        <p:nvSpPr>
          <p:cNvPr id="8" name="Prostokąt 7"/>
          <p:cNvSpPr/>
          <p:nvPr/>
        </p:nvSpPr>
        <p:spPr>
          <a:xfrm>
            <a:off x="0" y="5733256"/>
            <a:ext cx="4500594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Klub Sportowy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AZS </a:t>
            </a:r>
            <a:r>
              <a:rPr lang="pl-PL" sz="24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AWFiS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26629" name="Picture 2" descr="http://s-trojmiasto.pl/zdj/obiekty/logo/0/7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260648"/>
            <a:ext cx="804639" cy="1072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6" descr="527103_622109194549217_14359799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700808"/>
            <a:ext cx="3657600" cy="3933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/>
          <p:nvPr/>
        </p:nvSpPr>
        <p:spPr>
          <a:xfrm>
            <a:off x="6084168" y="6011996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rzut oszczepem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6630" y="341784"/>
            <a:ext cx="5627538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Sandra </a:t>
            </a: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Korysiewicz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2662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283968" y="1556792"/>
            <a:ext cx="4714875" cy="4143375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pl-PL" sz="24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endParaRPr lang="pl-PL" sz="2400" b="1" u="sng" dirty="0" smtClean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 miejsce </a:t>
            </a: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Polski </a:t>
            </a: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Młodziczek w Siatkówce Plażowej </a:t>
            </a:r>
          </a:p>
          <a:p>
            <a:pPr eaLnBrk="1" hangingPunct="1">
              <a:spcBef>
                <a:spcPct val="0"/>
              </a:spcBef>
              <a:buNone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miejsce </a:t>
            </a: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w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Mistrzostwach Polski Kadetek w Siatkówce Plażowej w ramach XX OOM w sportach letnich (Szczecin)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-216626" y="5919663"/>
            <a:ext cx="4500594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APS Rumia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940152" y="6021288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piłka siatkowa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6" name="Obraz 5" descr="Logo Rum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44097" y="188640"/>
            <a:ext cx="1188343" cy="1188343"/>
          </a:xfrm>
          <a:prstGeom prst="rect">
            <a:avLst/>
          </a:prstGeom>
        </p:spPr>
      </p:pic>
      <p:pic>
        <p:nvPicPr>
          <p:cNvPr id="7" name="Obraz 6" descr="korysiewicz.jpg"/>
          <p:cNvPicPr>
            <a:picLocks noChangeAspect="1"/>
          </p:cNvPicPr>
          <p:nvPr/>
        </p:nvPicPr>
        <p:blipFill>
          <a:blip r:embed="rId3" cstate="print"/>
          <a:srcRect l="10550" t="5820" r="39044"/>
          <a:stretch>
            <a:fillRect/>
          </a:stretch>
        </p:blipFill>
        <p:spPr>
          <a:xfrm>
            <a:off x="539552" y="1556792"/>
            <a:ext cx="3096344" cy="4336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6630" y="341784"/>
            <a:ext cx="5627538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Jakub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Kuźba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2662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429125" y="2093937"/>
            <a:ext cx="4714875" cy="4143375"/>
          </a:xfrm>
        </p:spPr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endParaRPr lang="pl-PL" sz="2400" b="1" u="sng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endParaRPr lang="pl-PL" sz="2400" b="1" u="sng" dirty="0" smtClean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V miejsce </a:t>
            </a: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Polski </a:t>
            </a: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biegu sztafetowym </a:t>
            </a: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kategorii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MJ</a:t>
            </a:r>
          </a:p>
          <a:p>
            <a:pPr eaLnBrk="1" hangingPunct="1">
              <a:spcBef>
                <a:spcPct val="0"/>
              </a:spcBef>
              <a:buNone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Char char="-"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Picture 2" descr="siod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260648"/>
            <a:ext cx="10096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0" y="5805264"/>
            <a:ext cx="421484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UKS „SIÓDEMKA”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Rumia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5436096" y="5939988"/>
            <a:ext cx="288032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biegi na orientację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9" name="Obraz 8" descr="Nowy obraz.JPG"/>
          <p:cNvPicPr>
            <a:picLocks noChangeAspect="1"/>
          </p:cNvPicPr>
          <p:nvPr/>
        </p:nvPicPr>
        <p:blipFill>
          <a:blip r:embed="rId3" cstate="print"/>
          <a:srcRect l="21650" t="13306" r="22438"/>
          <a:stretch>
            <a:fillRect/>
          </a:stretch>
        </p:blipFill>
        <p:spPr>
          <a:xfrm>
            <a:off x="404350" y="1810002"/>
            <a:ext cx="3663594" cy="3779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6630" y="341784"/>
            <a:ext cx="5627538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Aleksandra </a:t>
            </a: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Lesner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2662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429125" y="1556792"/>
            <a:ext cx="4714875" cy="414337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pl-PL" sz="24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endParaRPr lang="pl-PL" sz="2400" b="1" u="sng" dirty="0" smtClean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III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miejsce w Halowym Pucharze Polski </a:t>
            </a: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w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ujeżdżaniu w kat. junior (Zbrosławice)</a:t>
            </a:r>
          </a:p>
          <a:p>
            <a:pPr eaLnBrk="1" hangingPunct="1">
              <a:spcBef>
                <a:spcPct val="0"/>
              </a:spcBef>
              <a:buNone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II miejsce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Polski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ujeżdżaniu w kat. juniorów(Zakrzów)</a:t>
            </a:r>
          </a:p>
          <a:p>
            <a:pPr eaLnBrk="1" hangingPunct="1">
              <a:spcBef>
                <a:spcPct val="0"/>
              </a:spcBef>
              <a:buNone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powołana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do kadry narodowej juniorów </a:t>
            </a: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w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ujeżdżaniu na 2015 rok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-180528" y="5733256"/>
            <a:ext cx="4500594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Klub Jeździecki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PEGAZ Reda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6012160" y="6021288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jazda konno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27" name="6CDFAF38-9F30-43DA-B561-B1520327DD1A" descr="6CDFAF38-9F30-43DA-B561-B1520327DD1A"/>
          <p:cNvPicPr>
            <a:picLocks noChangeAspect="1" noChangeArrowheads="1"/>
          </p:cNvPicPr>
          <p:nvPr/>
        </p:nvPicPr>
        <p:blipFill>
          <a:blip r:embed="rId2" cstate="print"/>
          <a:srcRect l="21650" t="3247" r="24013" b="6282"/>
          <a:stretch>
            <a:fillRect/>
          </a:stretch>
        </p:blipFill>
        <p:spPr bwMode="auto">
          <a:xfrm>
            <a:off x="467544" y="1700808"/>
            <a:ext cx="3607305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52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260648"/>
            <a:ext cx="1788790" cy="100172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6630" y="341784"/>
            <a:ext cx="5627538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Zofia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Melzer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2662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211960" y="1916832"/>
            <a:ext cx="4714875" cy="4143375"/>
          </a:xfrm>
        </p:spPr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  <a:endParaRPr lang="pl-PL" sz="2400" b="1" u="sng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 typeface="Wingdings 2" pitchFamily="18" charset="2"/>
              <a:buNone/>
            </a:pPr>
            <a:endParaRPr lang="pl-PL" sz="2400" b="1" u="sng" dirty="0" smtClean="0">
              <a:latin typeface="Courier New" pitchFamily="49" charset="0"/>
              <a:cs typeface="Courier New" pitchFamily="49" charset="0"/>
            </a:endParaRP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V miejsce </a:t>
            </a: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Polski </a:t>
            </a: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biegu sztafetowym </a:t>
            </a:r>
          </a:p>
          <a:p>
            <a:pPr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kategorii KJ</a:t>
            </a:r>
          </a:p>
          <a:p>
            <a:pPr eaLnBrk="1" hangingPunct="1">
              <a:spcBef>
                <a:spcPct val="0"/>
              </a:spcBef>
              <a:buNone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spcBef>
                <a:spcPct val="0"/>
              </a:spcBef>
              <a:buFontTx/>
              <a:buChar char="-"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69126" y="5733256"/>
            <a:ext cx="421484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UKS „SIÓDEMKA”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Rumia</a:t>
            </a:r>
          </a:p>
        </p:txBody>
      </p:sp>
      <p:pic>
        <p:nvPicPr>
          <p:cNvPr id="7" name="Picture 2" descr="siod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260648"/>
            <a:ext cx="10096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/>
          <p:nvPr/>
        </p:nvSpPr>
        <p:spPr>
          <a:xfrm>
            <a:off x="5436096" y="5939988"/>
            <a:ext cx="288032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biegi na orientację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9" name="Obraz 8" descr="Zosia.JPG"/>
          <p:cNvPicPr>
            <a:picLocks noChangeAspect="1"/>
          </p:cNvPicPr>
          <p:nvPr/>
        </p:nvPicPr>
        <p:blipFill>
          <a:blip r:embed="rId3" cstate="print"/>
          <a:srcRect l="12201" t="13306" r="37400"/>
          <a:stretch>
            <a:fillRect/>
          </a:stretch>
        </p:blipFill>
        <p:spPr>
          <a:xfrm>
            <a:off x="395536" y="1700808"/>
            <a:ext cx="3475908" cy="3977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9772" y="341784"/>
            <a:ext cx="5686404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Michał </a:t>
            </a: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Muklewicz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3995936" y="1484784"/>
            <a:ext cx="5148064" cy="4714875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 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4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400" b="1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w Mistrzostwach Europy (Słowenia):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II miejsce w odmianie „8 bil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I miejsce drużynowo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8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w Mistrzostwach Polski Seniorów: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V miejsce w odmianie „8 bil”</a:t>
            </a: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18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w Mistrzostwach Polski Juniorów: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I miejsce w odmianie „9 bil”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- III miejsce w odmianie „10 bil”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I miejsce drużynowo</a:t>
            </a:r>
          </a:p>
          <a:p>
            <a:pPr marL="0" indent="-411480"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0" y="5733256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POOL-Bilard</a:t>
            </a:r>
            <a:endParaRPr lang="pl-PL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WEJHEROWO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228184" y="5949280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bilard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9" name="Obraz 8" descr="muklewicz_michal.jpg"/>
          <p:cNvPicPr>
            <a:picLocks noChangeAspect="1"/>
          </p:cNvPicPr>
          <p:nvPr/>
        </p:nvPicPr>
        <p:blipFill>
          <a:blip r:embed="rId3" cstate="print"/>
          <a:srcRect l="12201" r="9680"/>
          <a:stretch>
            <a:fillRect/>
          </a:stretch>
        </p:blipFill>
        <p:spPr>
          <a:xfrm>
            <a:off x="323528" y="1988840"/>
            <a:ext cx="3419872" cy="3356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pool-bilard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54390" y="260648"/>
            <a:ext cx="2766082" cy="1152128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451998" y="341784"/>
            <a:ext cx="7072330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Mieczysław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Muller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7" name="Symbol zastępczy zawartości 6" descr="senec 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772816"/>
            <a:ext cx="3571900" cy="3571900"/>
          </a:xfrm>
          <a:effectLst>
            <a:softEdge rad="112500"/>
          </a:effectLst>
        </p:spPr>
      </p:pic>
      <p:sp>
        <p:nvSpPr>
          <p:cNvPr id="6" name="pole tekstowe 5"/>
          <p:cNvSpPr txBox="1"/>
          <p:nvPr/>
        </p:nvSpPr>
        <p:spPr>
          <a:xfrm>
            <a:off x="323528" y="5589240"/>
            <a:ext cx="385765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RJK PZPOW </a:t>
            </a:r>
            <a:b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</a:b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„</a:t>
            </a:r>
            <a:r>
              <a:rPr lang="pl-PL" sz="20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Bliza</a:t>
            </a: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pl-PL" sz="20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Balex-Metal</a:t>
            </a:r>
            <a:r>
              <a:rPr lang="pl-PL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” Wejherowo </a:t>
            </a:r>
            <a:endParaRPr lang="pl-PL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32774" name="Obraz 7" descr="logo BLIZ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41654"/>
            <a:ext cx="1008112" cy="1114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ymbol zastępczy zawartości 2"/>
          <p:cNvSpPr>
            <a:spLocks noGrp="1"/>
          </p:cNvSpPr>
          <p:nvPr>
            <p:ph sz="half" idx="2"/>
          </p:nvPr>
        </p:nvSpPr>
        <p:spPr>
          <a:xfrm>
            <a:off x="4286250" y="1600200"/>
            <a:ext cx="4857750" cy="4525963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W Mistrzostwach Polski: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II miejsce w klasie F5 E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pl-PL" sz="2400" dirty="0" smtClean="0">
                <a:latin typeface="Courier New" pitchFamily="49" charset="0"/>
                <a:cs typeface="Courier New" pitchFamily="49" charset="0"/>
              </a:rPr>
            </a:b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Puchar Polski dla najlepszego seniora sezonu regatowego 2014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050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012160" y="5867980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radiojachting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451998" y="341784"/>
            <a:ext cx="7072330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Martyna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Niećko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82300" y="5694347"/>
            <a:ext cx="34976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Klub Sportowy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„Wejher” Wejherowo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sz="half" idx="2"/>
          </p:nvPr>
        </p:nvSpPr>
        <p:spPr>
          <a:xfrm>
            <a:off x="3995936" y="1711349"/>
            <a:ext cx="4857750" cy="4525963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III miejsce w Mistrzostwach 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Polski w Biegach  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Przełajowych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V miejsce w Ogólnopolskiej 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  Olimpiadzie Młodzieży w LA</a:t>
            </a:r>
          </a:p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050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940152" y="5939988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lekkoatletyka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Obraz 6" descr="niećko.JPG"/>
          <p:cNvPicPr>
            <a:picLocks noChangeAspect="1"/>
          </p:cNvPicPr>
          <p:nvPr/>
        </p:nvPicPr>
        <p:blipFill>
          <a:blip r:embed="rId2" cstate="print"/>
          <a:srcRect l="15351" t="25179" r="50000" b="5085"/>
          <a:stretch>
            <a:fillRect/>
          </a:stretch>
        </p:blipFill>
        <p:spPr>
          <a:xfrm>
            <a:off x="467544" y="1484784"/>
            <a:ext cx="3168352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43986" y="402124"/>
            <a:ext cx="6072230" cy="108266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Michał Nowosadzki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9" name="Symbol zastępczy zawartości 8" descr="Katarzyna_Dufrat_-_Michal_Nowosadzki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46789" t="2339" b="11099"/>
          <a:stretch>
            <a:fillRect/>
          </a:stretch>
        </p:blipFill>
        <p:spPr>
          <a:xfrm>
            <a:off x="827584" y="1556792"/>
            <a:ext cx="2714644" cy="4416076"/>
          </a:xfrm>
          <a:effectLst>
            <a:softEdge rad="112500"/>
          </a:effectLst>
        </p:spPr>
      </p:pic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3779912" y="1412777"/>
            <a:ext cx="5073774" cy="4680520"/>
          </a:xfrm>
        </p:spPr>
        <p:txBody>
          <a:bodyPr>
            <a:noAutofit/>
          </a:bodyPr>
          <a:lstStyle/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700" b="1" u="sng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2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II miejsce w Drużynowych </a:t>
            </a: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Mistrzostwach Polski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 miejsce w </a:t>
            </a: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Mistrzostwach Polski Teamów Słowa Śląska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 miejsce w </a:t>
            </a: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Mistrzostwach Polski Teamów (Bolesławiec)</a:t>
            </a: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II miejsce w Mistrzostwach Świata Par </a:t>
            </a:r>
            <a:r>
              <a:rPr lang="pl-PL" sz="2000" dirty="0" err="1" smtClean="0">
                <a:latin typeface="Courier New" pitchFamily="49" charset="0"/>
                <a:cs typeface="Courier New" pitchFamily="49" charset="0"/>
              </a:rPr>
              <a:t>Open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(Chiny)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Posiada najwyższy tytuł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  w hierarchii brydżowej </a:t>
            </a:r>
            <a:r>
              <a:rPr lang="pl-PL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Arcymistrz Światowy (</a:t>
            </a:r>
            <a:r>
              <a:rPr lang="pl-PL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World</a:t>
            </a:r>
            <a:r>
              <a:rPr lang="pl-PL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Life Master)</a:t>
            </a:r>
            <a:endParaRPr lang="pl-PL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323528" y="5877272"/>
            <a:ext cx="38827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Pomorski Wojewódzki Związek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Brydża Sportowego w Gdańsku</a:t>
            </a:r>
          </a:p>
        </p:txBody>
      </p:sp>
      <p:pic>
        <p:nvPicPr>
          <p:cNvPr id="34822" name="Picture 2" descr="http://bridge.gda.pl/misc/pwzb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188640"/>
            <a:ext cx="586606" cy="1196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/>
          <p:cNvSpPr txBox="1"/>
          <p:nvPr/>
        </p:nvSpPr>
        <p:spPr>
          <a:xfrm>
            <a:off x="6372200" y="6021288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brydż sportowy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9740" y="341784"/>
            <a:ext cx="5686436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Bartłomiej </a:t>
            </a: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Ogdowski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5843" name="Symbol zastępczy zawartości 2"/>
          <p:cNvSpPr>
            <a:spLocks noGrp="1"/>
          </p:cNvSpPr>
          <p:nvPr>
            <p:ph sz="half" idx="2"/>
          </p:nvPr>
        </p:nvSpPr>
        <p:spPr>
          <a:xfrm>
            <a:off x="4067944" y="1412776"/>
            <a:ext cx="4572000" cy="4536504"/>
          </a:xfrm>
        </p:spPr>
        <p:txBody>
          <a:bodyPr>
            <a:normAutofit/>
          </a:bodyPr>
          <a:lstStyle/>
          <a:p>
            <a:pPr eaLnBrk="1" hangingPunct="1">
              <a:buFont typeface="Wingdings 2" pitchFamily="18" charset="2"/>
              <a:buNone/>
            </a:pPr>
            <a:endParaRPr lang="pl-PL" sz="3200" b="1" dirty="0" smtClean="0"/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endParaRPr lang="pl-PL" sz="2400" u="sng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V miejsce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Polski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biegu sztafetowym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kategorii MJ</a:t>
            </a:r>
            <a:endParaRPr lang="pl-PL" sz="3400" dirty="0" smtClean="0"/>
          </a:p>
        </p:txBody>
      </p:sp>
      <p:pic>
        <p:nvPicPr>
          <p:cNvPr id="7" name="Obraz 6" descr="ogdowski.jpg"/>
          <p:cNvPicPr>
            <a:picLocks noChangeAspect="1"/>
          </p:cNvPicPr>
          <p:nvPr/>
        </p:nvPicPr>
        <p:blipFill>
          <a:blip r:embed="rId2" cstate="print"/>
          <a:srcRect l="47638" t="20469" r="16925" b="3932"/>
          <a:stretch>
            <a:fillRect/>
          </a:stretch>
        </p:blipFill>
        <p:spPr>
          <a:xfrm>
            <a:off x="539552" y="1556792"/>
            <a:ext cx="2936576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/>
          <p:nvPr/>
        </p:nvSpPr>
        <p:spPr>
          <a:xfrm>
            <a:off x="283440" y="5805264"/>
            <a:ext cx="35684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UKS „SIÓDEMKA” </a:t>
            </a:r>
            <a:endParaRPr lang="pl-PL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Rumia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084168" y="5949280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lekkoatletyka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1" name="Picture 2" descr="siod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260648"/>
            <a:ext cx="1071562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9740" y="341784"/>
            <a:ext cx="5686436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Maja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Olszewska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5843" name="Symbol zastępczy zawartości 2"/>
          <p:cNvSpPr>
            <a:spLocks noGrp="1"/>
          </p:cNvSpPr>
          <p:nvPr>
            <p:ph sz="half" idx="2"/>
          </p:nvPr>
        </p:nvSpPr>
        <p:spPr>
          <a:xfrm>
            <a:off x="4139952" y="1052736"/>
            <a:ext cx="4932040" cy="5040560"/>
          </a:xfrm>
        </p:spPr>
        <p:txBody>
          <a:bodyPr>
            <a:noAutofit/>
          </a:bodyPr>
          <a:lstStyle/>
          <a:p>
            <a:pPr eaLnBrk="1" hangingPunct="1">
              <a:buFont typeface="Wingdings 2" pitchFamily="18" charset="2"/>
              <a:buNone/>
            </a:pPr>
            <a:endParaRPr lang="pl-PL" sz="2400" b="1" dirty="0" smtClean="0"/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pl-PL" sz="24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endParaRPr lang="pl-PL" sz="1100" u="sng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- II miejsce w Mistrzostwach Świata Juniorów w parach (Brno)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- I miejsce w Drużynowych Mistrzostwach Polski Seniorek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- I 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miejsce w Indywidualnych Mistrzostwach Polski Juniorów </a:t>
            </a:r>
            <a:endParaRPr lang="pl-PL" sz="18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w 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sprintach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- III miejsce w Mistrzostwach Polski Juniorek w parach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- VIII miejsce w Drużynowym Pucharze Świata w 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Koblach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(Austria)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Char char="-"/>
            </a:pPr>
            <a:endParaRPr lang="pl-PL" sz="18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 </a:t>
            </a:r>
            <a:endParaRPr lang="pl-PL" dirty="0" smtClean="0"/>
          </a:p>
        </p:txBody>
      </p:sp>
      <p:sp>
        <p:nvSpPr>
          <p:cNvPr id="8" name="pole tekstowe 7"/>
          <p:cNvSpPr txBox="1"/>
          <p:nvPr/>
        </p:nvSpPr>
        <p:spPr>
          <a:xfrm>
            <a:off x="107504" y="5517232"/>
            <a:ext cx="43559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Towarzystwo Krzewienia Kultury Fizycznej Ognisko „Dębinki” Gdańsk</a:t>
            </a:r>
          </a:p>
        </p:txBody>
      </p:sp>
      <p:pic>
        <p:nvPicPr>
          <p:cNvPr id="7" name="Symbol zastępczy zawartości 8" descr="Maj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t="15784"/>
          <a:stretch>
            <a:fillRect/>
          </a:stretch>
        </p:blipFill>
        <p:spPr>
          <a:xfrm>
            <a:off x="755576" y="1548720"/>
            <a:ext cx="3168352" cy="3975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logo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252659"/>
            <a:ext cx="1016167" cy="1088109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5364088" y="6093296"/>
            <a:ext cx="3096344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kręglarstwo klasyczne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9740" y="341784"/>
            <a:ext cx="5686436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Magdalena </a:t>
            </a: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Orlicka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5843" name="Symbol zastępczy zawartości 2"/>
          <p:cNvSpPr>
            <a:spLocks noGrp="1"/>
          </p:cNvSpPr>
          <p:nvPr>
            <p:ph sz="half" idx="2"/>
          </p:nvPr>
        </p:nvSpPr>
        <p:spPr>
          <a:xfrm>
            <a:off x="4427984" y="1268760"/>
            <a:ext cx="4572000" cy="5040560"/>
          </a:xfrm>
        </p:spPr>
        <p:txBody>
          <a:bodyPr>
            <a:noAutofit/>
          </a:bodyPr>
          <a:lstStyle/>
          <a:p>
            <a:pPr eaLnBrk="1" hangingPunct="1">
              <a:buFont typeface="Wingdings 2" pitchFamily="18" charset="2"/>
              <a:buNone/>
            </a:pPr>
            <a:endParaRPr lang="pl-PL" sz="2400" b="1" dirty="0" smtClean="0"/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pl-PL" sz="24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endParaRPr lang="pl-PL" sz="2000" u="sng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- I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miejsce w Mistrzostwach Polski Kadetek w Siatkówce Plażowej w ramach XX OOM </a:t>
            </a: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w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sportach letnich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Char char="-"/>
            </a:pP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- I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miejsce w Mistrzostwach Polski Młodziczek </a:t>
            </a: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w </a:t>
            </a: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Siatkówce Plażowej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Char char="-"/>
            </a:pPr>
            <a:endParaRPr lang="pl-PL" sz="18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 </a:t>
            </a:r>
            <a:endParaRPr lang="pl-PL" dirty="0" smtClean="0"/>
          </a:p>
        </p:txBody>
      </p:sp>
      <p:sp>
        <p:nvSpPr>
          <p:cNvPr id="8" name="pole tekstowe 7"/>
          <p:cNvSpPr txBox="1"/>
          <p:nvPr/>
        </p:nvSpPr>
        <p:spPr>
          <a:xfrm>
            <a:off x="-144016" y="6093296"/>
            <a:ext cx="43559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APS Rumia</a:t>
            </a:r>
          </a:p>
        </p:txBody>
      </p:sp>
      <p:pic>
        <p:nvPicPr>
          <p:cNvPr id="7" name="Obraz 6" descr="Logo Rum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44097" y="188640"/>
            <a:ext cx="1188343" cy="1188343"/>
          </a:xfrm>
          <a:prstGeom prst="rect">
            <a:avLst/>
          </a:prstGeom>
        </p:spPr>
      </p:pic>
      <p:pic>
        <p:nvPicPr>
          <p:cNvPr id="9" name="Obraz 8" descr="orlicka magdalena.jpg"/>
          <p:cNvPicPr>
            <a:picLocks noChangeAspect="1"/>
          </p:cNvPicPr>
          <p:nvPr/>
        </p:nvPicPr>
        <p:blipFill>
          <a:blip r:embed="rId3" cstate="print"/>
          <a:srcRect t="9051"/>
          <a:stretch>
            <a:fillRect/>
          </a:stretch>
        </p:blipFill>
        <p:spPr>
          <a:xfrm>
            <a:off x="395536" y="1556792"/>
            <a:ext cx="3366120" cy="459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pole tekstowe 9"/>
          <p:cNvSpPr txBox="1"/>
          <p:nvPr/>
        </p:nvSpPr>
        <p:spPr>
          <a:xfrm>
            <a:off x="6012160" y="6084004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piłka siatkowa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3"/>
          <p:cNvSpPr>
            <a:spLocks noGrp="1"/>
          </p:cNvSpPr>
          <p:nvPr>
            <p:ph type="title"/>
          </p:nvPr>
        </p:nvSpPr>
        <p:spPr>
          <a:xfrm>
            <a:off x="470310" y="341784"/>
            <a:ext cx="5757874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Monika </a:t>
            </a: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Pielowska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211960" y="1985417"/>
            <a:ext cx="4474840" cy="4872583"/>
          </a:xfrm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II miejsce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 w Indywidualnych Mistrzostwach Polski Juniorek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dirty="0" smtClean="0">
                <a:latin typeface="Courier New" pitchFamily="49" charset="0"/>
                <a:cs typeface="Courier New" pitchFamily="49" charset="0"/>
              </a:rPr>
              <a:t>  w Bowlingu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0" y="5733256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Centrum Sportu </a:t>
            </a:r>
            <a:endParaRPr lang="pl-PL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i </a:t>
            </a: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Rekreacji </a:t>
            </a: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U7 Gdynia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23559" name="Obraz 8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260648"/>
            <a:ext cx="1152128" cy="1084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8" descr="monika-pielowska-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628800"/>
            <a:ext cx="3272205" cy="40575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pole tekstowe 9"/>
          <p:cNvSpPr txBox="1"/>
          <p:nvPr/>
        </p:nvSpPr>
        <p:spPr>
          <a:xfrm>
            <a:off x="6084168" y="5949280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bowling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7544" y="341784"/>
            <a:ext cx="5072098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Mateusz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Rak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563888" y="1412776"/>
            <a:ext cx="5580112" cy="6000750"/>
          </a:xfrm>
        </p:spPr>
        <p:txBody>
          <a:bodyPr>
            <a:normAutofit/>
          </a:bodyPr>
          <a:lstStyle/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200" b="1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-</a:t>
            </a:r>
            <a:r>
              <a:rPr lang="pl-PL" sz="18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III miejsce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  w Mistrzostwach Polski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  seniorów w triathlonie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  olimpijskim (Ełk)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0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II miejsce w Mistrzostwach Polski seniorów w triathlonie sprinterskim(Susz)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11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I miejsce w Mistrzostwach Polski seniorów w </a:t>
            </a:r>
            <a:r>
              <a:rPr lang="pl-PL" sz="1800" dirty="0" err="1" smtClean="0">
                <a:latin typeface="Courier New" pitchFamily="49" charset="0"/>
                <a:cs typeface="Courier New" pitchFamily="49" charset="0"/>
              </a:rPr>
              <a:t>kross</a:t>
            </a: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 triathlonie (Tyniec)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10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1800" dirty="0" smtClean="0">
                <a:latin typeface="Courier New" pitchFamily="49" charset="0"/>
                <a:cs typeface="Courier New" pitchFamily="49" charset="0"/>
              </a:rPr>
              <a:t>Nominacja do Kadry Narodowej Seniorów w triathlonie na 2015 rok</a:t>
            </a: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3300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3300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3300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-324544" y="5766355"/>
            <a:ext cx="435771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UKS Tri Team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Rumia</a:t>
            </a:r>
          </a:p>
        </p:txBody>
      </p:sp>
      <p:pic>
        <p:nvPicPr>
          <p:cNvPr id="7" name="Obraz 6" descr="DSC_0894.JPG"/>
          <p:cNvPicPr>
            <a:picLocks noChangeAspect="1"/>
          </p:cNvPicPr>
          <p:nvPr/>
        </p:nvPicPr>
        <p:blipFill>
          <a:blip r:embed="rId2" cstate="print"/>
          <a:srcRect l="12131" r="2953"/>
          <a:stretch>
            <a:fillRect/>
          </a:stretch>
        </p:blipFill>
        <p:spPr>
          <a:xfrm>
            <a:off x="323528" y="1628800"/>
            <a:ext cx="3217302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70" name="Obraz 10" descr="1520735_618963008169876_1459433778_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8673" y="340643"/>
            <a:ext cx="175577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6228184" y="6084004"/>
            <a:ext cx="2088232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triathlon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9772" y="404664"/>
            <a:ext cx="5686404" cy="1143000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Jędrzej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Rutz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995936" y="1628800"/>
            <a:ext cx="4896544" cy="4248472"/>
          </a:xfrm>
        </p:spPr>
        <p:txBody>
          <a:bodyPr>
            <a:normAutofit/>
          </a:bodyPr>
          <a:lstStyle/>
          <a:p>
            <a:pPr marL="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2400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II miejsce w Mistrzostwach Polski w klasie F5-10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0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000" dirty="0" smtClean="0">
                <a:latin typeface="Courier New" pitchFamily="49" charset="0"/>
                <a:cs typeface="Courier New" pitchFamily="49" charset="0"/>
              </a:rPr>
              <a:t>powołany do Kadry Narodowej Juniorów na Mistrzostwa Jachtów żaglowych sterowanych radiem federacji NAVIGA</a:t>
            </a:r>
            <a:endParaRPr lang="pl-PL" sz="20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37892" name="Obraz 4" descr="logo BLIZ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60648"/>
            <a:ext cx="992930" cy="1097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7" descr="Jędrzej Rut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1556792"/>
            <a:ext cx="3357586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/>
          <p:nvPr/>
        </p:nvSpPr>
        <p:spPr>
          <a:xfrm>
            <a:off x="179512" y="5733256"/>
            <a:ext cx="385765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RJK PZPOW </a:t>
            </a:r>
            <a:b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</a:b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„</a:t>
            </a:r>
            <a:r>
              <a:rPr lang="pl-PL" sz="20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Bliza</a:t>
            </a:r>
            <a:r>
              <a:rPr lang="pl-PL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pl-PL" sz="2000" dirty="0" err="1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Balex-Metal</a:t>
            </a:r>
            <a:r>
              <a:rPr lang="pl-PL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” Wejherowo</a:t>
            </a:r>
            <a:endParaRPr lang="pl-PL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6176" y="6093296"/>
            <a:ext cx="216024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radiojachting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40598" y="341784"/>
            <a:ext cx="5643570" cy="1143000"/>
          </a:xfrm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z="36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Kacper </a:t>
            </a:r>
            <a:br>
              <a:rPr lang="pl-PL" sz="36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z="36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Stępniak</a:t>
            </a:r>
            <a:endParaRPr lang="pl-PL" sz="36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-108520" y="5715016"/>
            <a:ext cx="4176464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UKS Tri-Team </a:t>
            </a:r>
            <a:endParaRPr lang="pl-PL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Rumia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5" name="Obraz 4" descr="DSC06155.JPG"/>
          <p:cNvPicPr>
            <a:picLocks noChangeAspect="1"/>
          </p:cNvPicPr>
          <p:nvPr/>
        </p:nvPicPr>
        <p:blipFill>
          <a:blip r:embed="rId2" cstate="print"/>
          <a:srcRect t="4552"/>
          <a:stretch>
            <a:fillRect/>
          </a:stretch>
        </p:blipFill>
        <p:spPr>
          <a:xfrm>
            <a:off x="539552" y="1556792"/>
            <a:ext cx="2814158" cy="41593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42" name="Obraz 7" descr="1520735_618963008169876_1459433778_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32656"/>
            <a:ext cx="175577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Symbol zastępczy zawartości 2"/>
          <p:cNvSpPr>
            <a:spLocks noGrp="1"/>
          </p:cNvSpPr>
          <p:nvPr>
            <p:ph sz="half" idx="1"/>
          </p:nvPr>
        </p:nvSpPr>
        <p:spPr>
          <a:xfrm>
            <a:off x="3491880" y="1124744"/>
            <a:ext cx="5580112" cy="4608512"/>
          </a:xfrm>
        </p:spPr>
        <p:txBody>
          <a:bodyPr>
            <a:normAutofit fontScale="92500"/>
          </a:bodyPr>
          <a:lstStyle/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3300" b="1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2600" b="1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II miejsce w Młodzieżowych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Mistrzostwach Polski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triathlonie (Susz)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16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VII miejsce w klasyfikacji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generalnej Mistrzostw Polski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17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Nominacja do Kadry Narodowej Młodzieżowców w triathlonie na 2015 rok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3300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3300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3300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228184" y="6084004"/>
            <a:ext cx="2088232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triathlon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67544" y="638626"/>
            <a:ext cx="7000924" cy="846158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Małgorzata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Zabrocka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pic>
        <p:nvPicPr>
          <p:cNvPr id="9" name="Obraz 8" descr="1014127_1397930630475918_1392386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556792"/>
            <a:ext cx="2925327" cy="4146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pole tekstowe 4"/>
          <p:cNvSpPr txBox="1"/>
          <p:nvPr/>
        </p:nvSpPr>
        <p:spPr>
          <a:xfrm>
            <a:off x="66276" y="5733256"/>
            <a:ext cx="385765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Karate Klub </a:t>
            </a:r>
            <a:endParaRPr lang="pl-PL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Wejherowo</a:t>
            </a:r>
            <a:endParaRPr lang="pl-PL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pic>
        <p:nvPicPr>
          <p:cNvPr id="41990" name="Obraz 5" descr="logo.pngxvc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76672"/>
            <a:ext cx="2540146" cy="719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ymbol zastępczy zawartości 2"/>
          <p:cNvSpPr>
            <a:spLocks noGrp="1"/>
          </p:cNvSpPr>
          <p:nvPr>
            <p:ph sz="half" idx="1"/>
          </p:nvPr>
        </p:nvSpPr>
        <p:spPr>
          <a:xfrm>
            <a:off x="3707904" y="1196752"/>
            <a:ext cx="5148064" cy="4752528"/>
          </a:xfrm>
        </p:spPr>
        <p:txBody>
          <a:bodyPr>
            <a:normAutofit lnSpcReduction="10000"/>
          </a:bodyPr>
          <a:lstStyle/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3300" b="1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900" b="1" u="sng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1600" b="1" dirty="0" smtClean="0">
                <a:latin typeface="Courier New" pitchFamily="49" charset="0"/>
                <a:cs typeface="Courier New" pitchFamily="49" charset="0"/>
              </a:rPr>
              <a:t>- 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V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miejsce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w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Mistrzostwach Świata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kata indywidualnym (Genewa)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II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miejsce w Pucharze Europy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- III 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miejsce w Ko-go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pl-PL" sz="2400" dirty="0" err="1" smtClean="0">
                <a:latin typeface="Courier New" pitchFamily="49" charset="0"/>
                <a:cs typeface="Courier New" pitchFamily="49" charset="0"/>
              </a:rPr>
              <a:t>kumite</a:t>
            </a: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oraz IV miejsce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kata indywidualnym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Polski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3300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3300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3300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>
            <a:off x="6228184" y="6011996"/>
            <a:ext cx="2088232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karate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545738" y="638626"/>
            <a:ext cx="6186502" cy="846158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Grzegorz </a:t>
            </a:r>
            <a:b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</a:br>
            <a:r>
              <a:rPr lang="pl-PL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Żurek</a:t>
            </a:r>
            <a:endParaRPr lang="pl-PL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07504" y="5661248"/>
            <a:ext cx="400052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UKS „SIÓDEMKA”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Rumia</a:t>
            </a:r>
          </a:p>
        </p:txBody>
      </p:sp>
      <p:pic>
        <p:nvPicPr>
          <p:cNvPr id="43014" name="Picture 2" descr="siod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260648"/>
            <a:ext cx="1071562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Symbol zastępczy zawartości 2"/>
          <p:cNvSpPr>
            <a:spLocks noGrp="1"/>
          </p:cNvSpPr>
          <p:nvPr>
            <p:ph sz="half" idx="1"/>
          </p:nvPr>
        </p:nvSpPr>
        <p:spPr>
          <a:xfrm>
            <a:off x="3922912" y="1340768"/>
            <a:ext cx="5221088" cy="4536504"/>
          </a:xfrm>
        </p:spPr>
        <p:txBody>
          <a:bodyPr>
            <a:normAutofit/>
          </a:bodyPr>
          <a:lstStyle/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3300" b="1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b="1" u="sng" dirty="0" smtClean="0">
                <a:latin typeface="Courier New" pitchFamily="49" charset="0"/>
                <a:cs typeface="Courier New" pitchFamily="49" charset="0"/>
              </a:rPr>
              <a:t>Osiągnięcia: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1500" b="1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V miejsce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Mistrzostwach Polski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biegu sztafetowym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kategorii MJ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IV miejsce w Klubowych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Mistrzostwach Polski 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pl-PL" sz="2400" dirty="0" smtClean="0">
                <a:latin typeface="Courier New" pitchFamily="49" charset="0"/>
                <a:cs typeface="Courier New" pitchFamily="49" charset="0"/>
              </a:rPr>
              <a:t>  w biegu sztafetowym</a:t>
            </a: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pl-PL" sz="24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pl-PL" sz="3300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3300" dirty="0" smtClean="0"/>
          </a:p>
          <a:p>
            <a:pPr marL="548640" indent="-41148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3300" dirty="0" smtClean="0"/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5436096" y="5877272"/>
            <a:ext cx="288032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Courier New" pitchFamily="49" charset="0"/>
                <a:cs typeface="Courier New" pitchFamily="49" charset="0"/>
              </a:rPr>
              <a:t>biegi na orientację</a:t>
            </a:r>
            <a:endParaRPr lang="pl-PL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8" name="Obraz 7" descr="grześ.JPG"/>
          <p:cNvPicPr>
            <a:picLocks noChangeAspect="1"/>
          </p:cNvPicPr>
          <p:nvPr/>
        </p:nvPicPr>
        <p:blipFill>
          <a:blip r:embed="rId3" cstate="print"/>
          <a:srcRect l="47638" t="22775" r="17713" b="14490"/>
          <a:stretch>
            <a:fillRect/>
          </a:stretch>
        </p:blipFill>
        <p:spPr>
          <a:xfrm>
            <a:off x="539552" y="1700808"/>
            <a:ext cx="3168352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Obraz 44" descr="Zosia.JPG"/>
          <p:cNvPicPr>
            <a:picLocks noChangeAspect="1"/>
          </p:cNvPicPr>
          <p:nvPr/>
        </p:nvPicPr>
        <p:blipFill>
          <a:blip r:embed="rId2" cstate="print"/>
          <a:srcRect l="12201" t="13306" r="37400"/>
          <a:stretch>
            <a:fillRect/>
          </a:stretch>
        </p:blipFill>
        <p:spPr>
          <a:xfrm>
            <a:off x="2411760" y="1700808"/>
            <a:ext cx="959011" cy="10974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Obraz 15" descr="Damian Damasz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64388" y="3789040"/>
            <a:ext cx="874432" cy="11659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1" name="Obraz 40" descr="niećko.JPG"/>
          <p:cNvPicPr>
            <a:picLocks noChangeAspect="1"/>
          </p:cNvPicPr>
          <p:nvPr/>
        </p:nvPicPr>
        <p:blipFill>
          <a:blip r:embed="rId4" cstate="print"/>
          <a:srcRect l="15351" t="25179" r="50000" b="36783"/>
          <a:stretch>
            <a:fillRect/>
          </a:stretch>
        </p:blipFill>
        <p:spPr>
          <a:xfrm>
            <a:off x="3275856" y="1628800"/>
            <a:ext cx="1181419" cy="8640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0" name="Symbol zastępczy zawartości 8" descr="J  Damaszk.JPG"/>
          <p:cNvPicPr>
            <a:picLocks noChangeAspect="1"/>
          </p:cNvPicPr>
          <p:nvPr/>
        </p:nvPicPr>
        <p:blipFill>
          <a:blip r:embed="rId5" cstate="print"/>
          <a:srcRect b="40000"/>
          <a:stretch>
            <a:fillRect/>
          </a:stretch>
        </p:blipFill>
        <p:spPr>
          <a:xfrm>
            <a:off x="3275856" y="764704"/>
            <a:ext cx="1170130" cy="8640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9" name="Obraz 38" descr="grubb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2564904"/>
            <a:ext cx="944671" cy="12154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8" name="Obraz 37" descr="korysiewicz.jpg"/>
          <p:cNvPicPr>
            <a:picLocks noChangeAspect="1"/>
          </p:cNvPicPr>
          <p:nvPr/>
        </p:nvPicPr>
        <p:blipFill>
          <a:blip r:embed="rId7" cstate="print"/>
          <a:srcRect l="10550" t="5820" r="39044"/>
          <a:stretch>
            <a:fillRect/>
          </a:stretch>
        </p:blipFill>
        <p:spPr>
          <a:xfrm>
            <a:off x="4427984" y="908720"/>
            <a:ext cx="1090997" cy="15278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7" name="Obraz 36" descr="kuźba.jpg"/>
          <p:cNvPicPr>
            <a:picLocks noChangeAspect="1"/>
          </p:cNvPicPr>
          <p:nvPr/>
        </p:nvPicPr>
        <p:blipFill>
          <a:blip r:embed="rId8" cstate="print"/>
          <a:srcRect l="30448" t="7839" r="27361"/>
          <a:stretch>
            <a:fillRect/>
          </a:stretch>
        </p:blipFill>
        <p:spPr>
          <a:xfrm>
            <a:off x="5508104" y="764704"/>
            <a:ext cx="1063990" cy="16450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6" name="6CDFAF38-9F30-43DA-B561-B1520327DD1A" descr="6CDFAF38-9F30-43DA-B561-B1520327DD1A"/>
          <p:cNvPicPr>
            <a:picLocks noChangeAspect="1" noChangeArrowheads="1"/>
          </p:cNvPicPr>
          <p:nvPr/>
        </p:nvPicPr>
        <p:blipFill>
          <a:blip r:embed="rId9" cstate="print"/>
          <a:srcRect l="21650" t="3247" r="24013" b="6282"/>
          <a:stretch>
            <a:fillRect/>
          </a:stretch>
        </p:blipFill>
        <p:spPr bwMode="auto">
          <a:xfrm>
            <a:off x="5004048" y="2420888"/>
            <a:ext cx="1236959" cy="13086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5" name="Symbol zastępczy zawartości 8" descr="niewiedziała robert.JPG"/>
          <p:cNvPicPr>
            <a:picLocks noChangeAspect="1"/>
          </p:cNvPicPr>
          <p:nvPr/>
        </p:nvPicPr>
        <p:blipFill>
          <a:blip r:embed="rId10" cstate="print"/>
          <a:srcRect l="19458" t="7076" r="15094"/>
          <a:stretch>
            <a:fillRect/>
          </a:stretch>
        </p:blipFill>
        <p:spPr>
          <a:xfrm>
            <a:off x="6660232" y="692696"/>
            <a:ext cx="1137499" cy="12112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3" name="Obraz 32" descr="ogdowski.jpg"/>
          <p:cNvPicPr>
            <a:picLocks noChangeAspect="1"/>
          </p:cNvPicPr>
          <p:nvPr/>
        </p:nvPicPr>
        <p:blipFill>
          <a:blip r:embed="rId11" cstate="print"/>
          <a:srcRect l="47638" t="20469" r="16925" b="3932"/>
          <a:stretch>
            <a:fillRect/>
          </a:stretch>
        </p:blipFill>
        <p:spPr>
          <a:xfrm>
            <a:off x="7164288" y="2060848"/>
            <a:ext cx="911351" cy="12961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8" name="Obraz 27" descr="DSC_0894.JPG"/>
          <p:cNvPicPr>
            <a:picLocks noChangeAspect="1"/>
          </p:cNvPicPr>
          <p:nvPr/>
        </p:nvPicPr>
        <p:blipFill>
          <a:blip r:embed="rId12" cstate="print"/>
          <a:srcRect l="12131" r="2953"/>
          <a:stretch>
            <a:fillRect/>
          </a:stretch>
        </p:blipFill>
        <p:spPr>
          <a:xfrm>
            <a:off x="3851920" y="3861048"/>
            <a:ext cx="1091585" cy="1368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7" name="Obraz 26" descr="Jędrzej Rutz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004048" y="3789040"/>
            <a:ext cx="1220085" cy="1479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" name="Obraz 25" descr="DSC06155.JPG"/>
          <p:cNvPicPr>
            <a:picLocks noChangeAspect="1"/>
          </p:cNvPicPr>
          <p:nvPr/>
        </p:nvPicPr>
        <p:blipFill>
          <a:blip r:embed="rId14" cstate="print"/>
          <a:srcRect t="4552"/>
          <a:stretch>
            <a:fillRect/>
          </a:stretch>
        </p:blipFill>
        <p:spPr>
          <a:xfrm>
            <a:off x="6156176" y="3356992"/>
            <a:ext cx="962809" cy="14230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Obraz 18" descr="żurek.jpg"/>
          <p:cNvPicPr>
            <a:picLocks noChangeAspect="1"/>
          </p:cNvPicPr>
          <p:nvPr/>
        </p:nvPicPr>
        <p:blipFill>
          <a:blip r:embed="rId15" cstate="print"/>
          <a:srcRect l="28014" t="26806" r="33985" b="7646"/>
          <a:stretch>
            <a:fillRect/>
          </a:stretch>
        </p:blipFill>
        <p:spPr>
          <a:xfrm>
            <a:off x="8028384" y="2492896"/>
            <a:ext cx="878867" cy="12241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Obraz 17" descr="2013-12-09_start_131210_zdjecie_g.andrzejewskaimg_0300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508104" y="5229200"/>
            <a:ext cx="1044116" cy="13921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Obraz 16" descr="gelo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092280" y="3429000"/>
            <a:ext cx="1035744" cy="13326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Symbol zastępczy zawartości 5"/>
          <p:cNvSpPr>
            <a:spLocks noGrp="1"/>
          </p:cNvSpPr>
          <p:nvPr>
            <p:ph type="subTitle" idx="4294967295"/>
          </p:nvPr>
        </p:nvSpPr>
        <p:spPr>
          <a:xfrm>
            <a:off x="144016" y="620688"/>
            <a:ext cx="4644008" cy="6624736"/>
          </a:xfrm>
        </p:spPr>
        <p:txBody>
          <a:bodyPr>
            <a:normAutofit fontScale="25000" lnSpcReduction="20000"/>
          </a:bodyPr>
          <a:lstStyle/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l-PL" sz="3800" dirty="0" smtClean="0"/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Gabriela Andrzejewska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Karol Bednarz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Aleksandra Bielecka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Alicja Bielecka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Agata Bieńkowska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Agnieszka Breza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Damian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Damaszk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Julian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Damaszk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Natalia Dragan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Klaudia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Gelo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Paweł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Gosz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Aleksandra Grubba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Marta Kąkol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Sandra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Korysiewicz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Konrad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Kaczmarkiewicz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Jakub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Kuźba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Aleksandra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Lesner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Zofia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Melzer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Michał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Muklewicz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Mieczysław Muller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Martyna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Niećko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Michał Nowosadzki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Bartłomiej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Ogdowski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Maja Olszewska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Magdalena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Orlicka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Monika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Pielowska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Mateusz Rak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Jędrzej </a:t>
            </a:r>
            <a:r>
              <a:rPr lang="pl-PL" sz="4800" dirty="0" err="1" smtClean="0">
                <a:latin typeface="Courier New" pitchFamily="49" charset="0"/>
                <a:cs typeface="Courier New" pitchFamily="49" charset="0"/>
              </a:rPr>
              <a:t>Rutz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Kacper Stępniak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Małgorzata Zabrocka</a:t>
            </a:r>
          </a:p>
          <a:p>
            <a:pPr marL="548640" indent="-41148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Grzegorz </a:t>
            </a:r>
            <a:r>
              <a:rPr lang="pl-PL" sz="4800" dirty="0" smtClean="0">
                <a:latin typeface="Courier New" pitchFamily="49" charset="0"/>
                <a:cs typeface="Courier New" pitchFamily="49" charset="0"/>
              </a:rPr>
              <a:t>Żurek</a:t>
            </a:r>
            <a:endParaRPr lang="pl-PL" sz="4800" dirty="0" smtClean="0">
              <a:latin typeface="Courier New" pitchFamily="49" charset="0"/>
              <a:cs typeface="Courier New" pitchFamily="49" charset="0"/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dirty="0" smtClean="0"/>
          </a:p>
        </p:txBody>
      </p:sp>
      <p:sp>
        <p:nvSpPr>
          <p:cNvPr id="10" name="pole tekstowe 9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</a:rPr>
              <a:t>NAGRODZENI  ZAWODNICY:</a:t>
            </a:r>
            <a:endParaRPr lang="pl-PL" sz="3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+mn-lt"/>
            </a:endParaRPr>
          </a:p>
        </p:txBody>
      </p:sp>
      <p:pic>
        <p:nvPicPr>
          <p:cNvPr id="20" name="Symbol zastępczy zawartości 5" descr="Karol Bednarz.JPG"/>
          <p:cNvPicPr>
            <a:picLocks noChangeAspect="1"/>
          </p:cNvPicPr>
          <p:nvPr/>
        </p:nvPicPr>
        <p:blipFill>
          <a:blip r:embed="rId18" cstate="print"/>
          <a:srcRect b="4928"/>
          <a:stretch>
            <a:fillRect/>
          </a:stretch>
        </p:blipFill>
        <p:spPr>
          <a:xfrm>
            <a:off x="7308304" y="4797152"/>
            <a:ext cx="795279" cy="1008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Symbol zastępczy zawartości 6" descr="2013-11-13_img_622238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7551738" y="5877272"/>
            <a:ext cx="620662" cy="795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Obraz 14" descr="527103_622109194549217_1435979954_n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8172400" y="5013176"/>
            <a:ext cx="783444" cy="8426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" name="Obraz 20" descr="Paweł Gosz.JPG"/>
          <p:cNvPicPr>
            <a:picLocks noChangeAspect="1"/>
          </p:cNvPicPr>
          <p:nvPr/>
        </p:nvPicPr>
        <p:blipFill>
          <a:blip r:embed="rId21" cstate="print"/>
          <a:srcRect b="35863"/>
          <a:stretch>
            <a:fillRect/>
          </a:stretch>
        </p:blipFill>
        <p:spPr>
          <a:xfrm>
            <a:off x="8244408" y="5877272"/>
            <a:ext cx="744367" cy="8067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4035" name="Picture 4" descr="BARTEK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668344" y="44624"/>
            <a:ext cx="562168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Obraz 5"/>
          <p:cNvPicPr>
            <a:picLocks noChangeAspect="1" noChangeArrowheads="1"/>
          </p:cNvPicPr>
          <p:nvPr/>
        </p:nvPicPr>
        <p:blipFill>
          <a:blip r:embed="rId23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lum bright="-30000"/>
          </a:blip>
          <a:srcRect/>
          <a:stretch>
            <a:fillRect/>
          </a:stretch>
        </p:blipFill>
        <p:spPr bwMode="auto">
          <a:xfrm>
            <a:off x="8316417" y="0"/>
            <a:ext cx="827584" cy="562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Symbol zastępczy zawartości 6" descr="senec 1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6588224" y="5805264"/>
            <a:ext cx="907604" cy="907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Obraz 12" descr="breza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6444208" y="4725144"/>
            <a:ext cx="841281" cy="1082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Obraz 21" descr="1014127_1397930630475918_1392386823_n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3563888" y="5445224"/>
            <a:ext cx="842296" cy="11938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9" name="Obraz 28" descr="monika-pielowska-25.jp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2987824" y="4581128"/>
            <a:ext cx="877360" cy="10879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" name="Obraz 29" descr="orlicka magdalena.jpg"/>
          <p:cNvPicPr>
            <a:picLocks noChangeAspect="1"/>
          </p:cNvPicPr>
          <p:nvPr/>
        </p:nvPicPr>
        <p:blipFill>
          <a:blip r:embed="rId28" cstate="print"/>
          <a:srcRect t="9051"/>
          <a:stretch>
            <a:fillRect/>
          </a:stretch>
        </p:blipFill>
        <p:spPr>
          <a:xfrm>
            <a:off x="2843808" y="3429000"/>
            <a:ext cx="897302" cy="12241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2" name="Symbol zastępczy zawartości 8" descr="Maja.jpg"/>
          <p:cNvPicPr>
            <a:picLocks noChangeAspect="1"/>
          </p:cNvPicPr>
          <p:nvPr/>
        </p:nvPicPr>
        <p:blipFill>
          <a:blip r:embed="rId29" cstate="print"/>
          <a:srcRect t="15784"/>
          <a:stretch>
            <a:fillRect/>
          </a:stretch>
        </p:blipFill>
        <p:spPr>
          <a:xfrm>
            <a:off x="7740352" y="980728"/>
            <a:ext cx="1153286" cy="14470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4" name="Symbol zastępczy zawartości 8" descr="Katarzyna_Dufrat_-_Michal_Nowosadzki.jpg"/>
          <p:cNvPicPr>
            <a:picLocks noChangeAspect="1"/>
          </p:cNvPicPr>
          <p:nvPr/>
        </p:nvPicPr>
        <p:blipFill>
          <a:blip r:embed="rId30" cstate="print"/>
          <a:srcRect l="46789" t="2339" b="11099"/>
          <a:stretch>
            <a:fillRect/>
          </a:stretch>
        </p:blipFill>
        <p:spPr>
          <a:xfrm>
            <a:off x="6228184" y="1844824"/>
            <a:ext cx="899793" cy="14637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2" name="Obraz 41" descr="kaczmarkiewicz.jpg"/>
          <p:cNvPicPr>
            <a:picLocks noChangeAspect="1"/>
          </p:cNvPicPr>
          <p:nvPr/>
        </p:nvPicPr>
        <p:blipFill>
          <a:blip r:embed="rId31" cstate="print"/>
          <a:srcRect r="43230"/>
          <a:stretch>
            <a:fillRect/>
          </a:stretch>
        </p:blipFill>
        <p:spPr>
          <a:xfrm>
            <a:off x="4499992" y="5157192"/>
            <a:ext cx="1073905" cy="14399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3" name="Obraz 42" descr="alicja bielecka.jpg"/>
          <p:cNvPicPr>
            <a:picLocks noChangeAspect="1"/>
          </p:cNvPicPr>
          <p:nvPr/>
        </p:nvPicPr>
        <p:blipFill>
          <a:blip r:embed="rId32" cstate="print"/>
          <a:srcRect l="49294" t="15398" r="28006" b="49940"/>
          <a:stretch>
            <a:fillRect/>
          </a:stretch>
        </p:blipFill>
        <p:spPr>
          <a:xfrm>
            <a:off x="3203848" y="2492896"/>
            <a:ext cx="952106" cy="1008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4" name="Obraz 43" descr="bielecka aleksandra.jpg"/>
          <p:cNvPicPr>
            <a:picLocks noChangeAspect="1"/>
          </p:cNvPicPr>
          <p:nvPr/>
        </p:nvPicPr>
        <p:blipFill>
          <a:blip r:embed="rId33" cstate="print"/>
          <a:srcRect l="44621" t="37990" r="29996" b="8439"/>
          <a:stretch>
            <a:fillRect/>
          </a:stretch>
        </p:blipFill>
        <p:spPr>
          <a:xfrm>
            <a:off x="2627784" y="5517232"/>
            <a:ext cx="788298" cy="1152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RTE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32656"/>
            <a:ext cx="1287016" cy="1421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084" name="Obraz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lum bright="40000" contrast="-40000"/>
          </a:blip>
          <a:srcRect/>
          <a:stretch>
            <a:fillRect/>
          </a:stretch>
        </p:blipFill>
        <p:spPr bwMode="auto">
          <a:xfrm>
            <a:off x="6732240" y="404664"/>
            <a:ext cx="1911127" cy="1194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rostokąt 10"/>
          <p:cNvSpPr/>
          <p:nvPr/>
        </p:nvSpPr>
        <p:spPr>
          <a:xfrm>
            <a:off x="0" y="2285992"/>
            <a:ext cx="9144000" cy="40005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Tytuł 6"/>
          <p:cNvSpPr txBox="1">
            <a:spLocks/>
          </p:cNvSpPr>
          <p:nvPr/>
        </p:nvSpPr>
        <p:spPr>
          <a:xfrm>
            <a:off x="683568" y="2780928"/>
            <a:ext cx="8460432" cy="2952328"/>
          </a:xfrm>
          <a:prstGeom prst="rect">
            <a:avLst/>
          </a:prstGeom>
        </p:spPr>
        <p:txBody>
          <a:bodyPr lIns="45720" tIns="0" rIns="45720" bIns="0" anchor="b"/>
          <a:lstStyle/>
          <a:p>
            <a:pPr fontAlgn="auto">
              <a:spcAft>
                <a:spcPts val="0"/>
              </a:spcAft>
              <a:defRPr/>
            </a:pPr>
            <a:r>
              <a:rPr lang="pl-PL" sz="4000" b="1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Monotype Corsiva" pitchFamily="66" charset="0"/>
              </a:rPr>
              <a:t>Wszystkim sportowcom i trenerom </a:t>
            </a:r>
            <a:r>
              <a:rPr lang="pl-PL" sz="4000" b="1" dirty="0">
                <a:ln w="10541" cmpd="sng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GRATULUJEMY</a:t>
            </a:r>
          </a:p>
          <a:p>
            <a:pPr fontAlgn="auto">
              <a:spcAft>
                <a:spcPts val="0"/>
              </a:spcAft>
              <a:defRPr/>
            </a:pPr>
            <a:r>
              <a:rPr lang="pl-PL" sz="4000" b="1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Monotype Corsiva" pitchFamily="66" charset="0"/>
              </a:rPr>
              <a:t>życząc dalszych sukcesów </a:t>
            </a:r>
          </a:p>
          <a:p>
            <a:pPr fontAlgn="auto">
              <a:spcAft>
                <a:spcPts val="0"/>
              </a:spcAft>
              <a:defRPr/>
            </a:pPr>
            <a:r>
              <a:rPr lang="pl-PL" sz="4000" b="1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Monotype Corsiva" pitchFamily="66" charset="0"/>
              </a:rPr>
              <a:t>na arenach sportowych  </a:t>
            </a:r>
            <a:br>
              <a:rPr lang="pl-PL" sz="4000" b="1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Monotype Corsiva" pitchFamily="66" charset="0"/>
              </a:rPr>
            </a:br>
            <a:r>
              <a:rPr lang="pl-PL" sz="4000" b="1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Monotype Corsiva" pitchFamily="66" charset="0"/>
              </a:rPr>
              <a:t>w </a:t>
            </a:r>
            <a:r>
              <a:rPr lang="pl-PL" sz="4000" b="1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Monotype Corsiva" pitchFamily="66" charset="0"/>
              </a:rPr>
              <a:t>2015 </a:t>
            </a:r>
            <a:r>
              <a:rPr lang="pl-PL" sz="4000" b="1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Monotype Corsiva" pitchFamily="66" charset="0"/>
              </a:rPr>
              <a:t>roku</a:t>
            </a:r>
            <a:endParaRPr lang="pl-PL" sz="4000" b="1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0" y="6429396"/>
            <a:ext cx="9144000" cy="21431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0" y="1857364"/>
            <a:ext cx="9144000" cy="21431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0" name="Obraz 9" descr="bukiet_707219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</a:blip>
          <a:srcRect b="6396"/>
          <a:stretch>
            <a:fillRect/>
          </a:stretch>
        </p:blipFill>
        <p:spPr>
          <a:xfrm rot="1021423">
            <a:off x="5300639" y="3232457"/>
            <a:ext cx="3968589" cy="262007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188640"/>
            <a:ext cx="9144000" cy="151216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Picture 4" descr="BARTE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1143000" cy="1262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084" name="Obraz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lum bright="-30000" contrast="-40000"/>
          </a:blip>
          <a:srcRect/>
          <a:stretch>
            <a:fillRect/>
          </a:stretch>
        </p:blipFill>
        <p:spPr bwMode="auto">
          <a:xfrm>
            <a:off x="6876256" y="404664"/>
            <a:ext cx="17145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rostokąt 10"/>
          <p:cNvSpPr/>
          <p:nvPr/>
        </p:nvSpPr>
        <p:spPr>
          <a:xfrm>
            <a:off x="0" y="2285992"/>
            <a:ext cx="9144000" cy="40005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Tytuł 6"/>
          <p:cNvSpPr txBox="1">
            <a:spLocks/>
          </p:cNvSpPr>
          <p:nvPr/>
        </p:nvSpPr>
        <p:spPr>
          <a:xfrm>
            <a:off x="323528" y="2708920"/>
            <a:ext cx="8424936" cy="2880320"/>
          </a:xfrm>
          <a:prstGeom prst="rect">
            <a:avLst/>
          </a:prstGeom>
        </p:spPr>
        <p:txBody>
          <a:bodyPr lIns="45720" tIns="0" rIns="45720" bIns="0" anchor="b"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5400" dirty="0" smtClean="0">
                <a:ln w="18415" cmpd="sng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Dziękujemy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l-PL" sz="5400" dirty="0" smtClean="0">
                <a:ln w="18415" cmpd="sng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  <a:ea typeface="+mj-ea"/>
                <a:cs typeface="+mj-cs"/>
              </a:rPr>
              <a:t>za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l-PL" sz="5400" dirty="0" smtClean="0">
                <a:ln w="18415" cmpd="sng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  <a:ea typeface="+mj-ea"/>
                <a:cs typeface="+mj-cs"/>
              </a:rPr>
              <a:t>uwagę</a:t>
            </a:r>
            <a:endParaRPr lang="pl-PL" sz="5400" dirty="0">
              <a:ln w="18415" cmpd="sng">
                <a:solidFill>
                  <a:schemeClr val="bg2">
                    <a:lumMod val="50000"/>
                  </a:schemeClr>
                </a:solidFill>
                <a:prstDash val="solid"/>
              </a:ln>
              <a:solidFill>
                <a:schemeClr val="tx1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0" y="6429396"/>
            <a:ext cx="9144000" cy="21431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0" y="1857364"/>
            <a:ext cx="9144000" cy="21431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dlewnia metali">
  <a:themeElements>
    <a:clrScheme name="Odlewnia metali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dlewnia metali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dlewnia metali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9664</TotalTime>
  <Words>2010</Words>
  <Application>Microsoft Office PowerPoint</Application>
  <PresentationFormat>Pokaz na ekranie (4:3)</PresentationFormat>
  <Paragraphs>707</Paragraphs>
  <Slides>53</Slides>
  <Notes>10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53</vt:i4>
      </vt:variant>
    </vt:vector>
  </HeadingPairs>
  <TitlesOfParts>
    <vt:vector size="54" baseType="lpstr">
      <vt:lpstr>Odlewnia metali</vt:lpstr>
      <vt:lpstr>Powiatowy Zespół Placówek  Oświatowo - Wychowawczych  w Wejherowie ma zaszczyt  zaprosić Państwa na: </vt:lpstr>
      <vt:lpstr>Slajd 2</vt:lpstr>
      <vt:lpstr>Slajd 3</vt:lpstr>
      <vt:lpstr>SYLWETKI NAGRODZONYCH   TRENERÓW  </vt:lpstr>
      <vt:lpstr>Zbigniew  Bautembach</vt:lpstr>
      <vt:lpstr>Lech Bieńkowski</vt:lpstr>
      <vt:lpstr>Mirosław  Ellwart</vt:lpstr>
      <vt:lpstr>Marek Gorlikowski</vt:lpstr>
      <vt:lpstr>Benedykt Król</vt:lpstr>
      <vt:lpstr>Łukasz  Lesner</vt:lpstr>
      <vt:lpstr>Piotr  Netter</vt:lpstr>
      <vt:lpstr>Tadeusz Pepliński</vt:lpstr>
      <vt:lpstr>Sławomir Piłat</vt:lpstr>
      <vt:lpstr>Zbigniew Rolbiecki</vt:lpstr>
      <vt:lpstr>Robert Sawicki</vt:lpstr>
      <vt:lpstr>Damian Strągowski</vt:lpstr>
      <vt:lpstr>Wojciech Wasiakowski</vt:lpstr>
      <vt:lpstr>Slajd 18</vt:lpstr>
      <vt:lpstr>SYLWETKI NAGRODZONYCH   ZAWODNIKÓW  </vt:lpstr>
      <vt:lpstr>Gabriela Andrzejewska</vt:lpstr>
      <vt:lpstr>Karol Bednarz</vt:lpstr>
      <vt:lpstr>Aleksandra Bielecka</vt:lpstr>
      <vt:lpstr>Alicja Bielecka</vt:lpstr>
      <vt:lpstr>Agata Bieńkowska</vt:lpstr>
      <vt:lpstr>Agnieszka  Breza</vt:lpstr>
      <vt:lpstr>Damian  Damaszk</vt:lpstr>
      <vt:lpstr>Julian  Damaszk</vt:lpstr>
      <vt:lpstr>Natalia  Dragan</vt:lpstr>
      <vt:lpstr>Klaudia Gelo</vt:lpstr>
      <vt:lpstr>Paweł  Gosz</vt:lpstr>
      <vt:lpstr>Aleksandra Grubba</vt:lpstr>
      <vt:lpstr>Konrad Kaczmarkiewicz</vt:lpstr>
      <vt:lpstr>Marta Kąkol</vt:lpstr>
      <vt:lpstr>Sandra Korysiewicz</vt:lpstr>
      <vt:lpstr>Jakub  Kuźba</vt:lpstr>
      <vt:lpstr>Aleksandra Lesner</vt:lpstr>
      <vt:lpstr>Zofia  Melzer</vt:lpstr>
      <vt:lpstr>Michał Muklewicz</vt:lpstr>
      <vt:lpstr>Mieczysław  Muller</vt:lpstr>
      <vt:lpstr>Martyna  Niećko</vt:lpstr>
      <vt:lpstr>Michał Nowosadzki</vt:lpstr>
      <vt:lpstr>Bartłomiej Ogdowski</vt:lpstr>
      <vt:lpstr>Maja  Olszewska</vt:lpstr>
      <vt:lpstr>Magdalena Orlicka</vt:lpstr>
      <vt:lpstr>Monika Pielowska</vt:lpstr>
      <vt:lpstr>Mateusz  Rak</vt:lpstr>
      <vt:lpstr>Jędrzej  Rutz</vt:lpstr>
      <vt:lpstr>Kacper  Stępniak</vt:lpstr>
      <vt:lpstr>Małgorzata  Zabrocka</vt:lpstr>
      <vt:lpstr>Grzegorz  Żurek</vt:lpstr>
      <vt:lpstr>Slajd 51</vt:lpstr>
      <vt:lpstr>Slajd 52</vt:lpstr>
      <vt:lpstr>Slajd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XXI Plebiscyt „Złotej 10” Najlepszych Sportowców i „Złotej 3” Najlepszych Trenerów</dc:title>
  <dc:creator>PZPOW</dc:creator>
  <cp:lastModifiedBy>1</cp:lastModifiedBy>
  <cp:revision>924</cp:revision>
  <dcterms:created xsi:type="dcterms:W3CDTF">2010-02-04T09:04:14Z</dcterms:created>
  <dcterms:modified xsi:type="dcterms:W3CDTF">2015-03-09T08:27:09Z</dcterms:modified>
</cp:coreProperties>
</file>